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5.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6.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7.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8.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61" r:id="rId2"/>
    <p:sldMasterId id="2147483678" r:id="rId3"/>
    <p:sldMasterId id="2147483695" r:id="rId4"/>
    <p:sldMasterId id="2147483712" r:id="rId5"/>
    <p:sldMasterId id="2147483731" r:id="rId6"/>
    <p:sldMasterId id="2147483752" r:id="rId7"/>
    <p:sldMasterId id="2147483774" r:id="rId8"/>
    <p:sldMasterId id="2147483788" r:id="rId9"/>
  </p:sldMasterIdLst>
  <p:notesMasterIdLst>
    <p:notesMasterId r:id="rId51"/>
  </p:notesMasterIdLst>
  <p:sldIdLst>
    <p:sldId id="256" r:id="rId10"/>
    <p:sldId id="257" r:id="rId11"/>
    <p:sldId id="342" r:id="rId12"/>
    <p:sldId id="340" r:id="rId13"/>
    <p:sldId id="315" r:id="rId14"/>
    <p:sldId id="316" r:id="rId15"/>
    <p:sldId id="317" r:id="rId16"/>
    <p:sldId id="333" r:id="rId17"/>
    <p:sldId id="318" r:id="rId18"/>
    <p:sldId id="319" r:id="rId19"/>
    <p:sldId id="320" r:id="rId20"/>
    <p:sldId id="321" r:id="rId21"/>
    <p:sldId id="336" r:id="rId22"/>
    <p:sldId id="328" r:id="rId23"/>
    <p:sldId id="329" r:id="rId24"/>
    <p:sldId id="334" r:id="rId25"/>
    <p:sldId id="337" r:id="rId26"/>
    <p:sldId id="276" r:id="rId27"/>
    <p:sldId id="277" r:id="rId28"/>
    <p:sldId id="278" r:id="rId29"/>
    <p:sldId id="279" r:id="rId30"/>
    <p:sldId id="283" r:id="rId31"/>
    <p:sldId id="284" r:id="rId32"/>
    <p:sldId id="287" r:id="rId33"/>
    <p:sldId id="344" r:id="rId34"/>
    <p:sldId id="285" r:id="rId35"/>
    <p:sldId id="298" r:id="rId36"/>
    <p:sldId id="299" r:id="rId37"/>
    <p:sldId id="297" r:id="rId38"/>
    <p:sldId id="300" r:id="rId39"/>
    <p:sldId id="302" r:id="rId40"/>
    <p:sldId id="303" r:id="rId41"/>
    <p:sldId id="304" r:id="rId42"/>
    <p:sldId id="305" r:id="rId43"/>
    <p:sldId id="306" r:id="rId44"/>
    <p:sldId id="343" r:id="rId45"/>
    <p:sldId id="259" r:id="rId46"/>
    <p:sldId id="263" r:id="rId47"/>
    <p:sldId id="262" r:id="rId48"/>
    <p:sldId id="271" r:id="rId49"/>
    <p:sldId id="274" r:id="rId5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3" autoAdjust="0"/>
    <p:restoredTop sz="89903" autoAdjust="0"/>
  </p:normalViewPr>
  <p:slideViewPr>
    <p:cSldViewPr snapToGrid="0">
      <p:cViewPr varScale="1">
        <p:scale>
          <a:sx n="82" d="100"/>
          <a:sy n="82" d="100"/>
        </p:scale>
        <p:origin x="2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slide" Target="slides/slide32.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8" Type="http://schemas.openxmlformats.org/officeDocument/2006/relationships/slideMaster" Target="slideMasters/slideMaster8.xml"/><Relationship Id="rId51" Type="http://schemas.openxmlformats.org/officeDocument/2006/relationships/notesMaster" Target="notesMasters/notesMaster1.xml"/><Relationship Id="rId3"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E06819-FD95-440F-A116-C50AC8641BC8}" type="doc">
      <dgm:prSet loTypeId="urn:microsoft.com/office/officeart/2005/8/layout/hList6" loCatId="list" qsTypeId="urn:microsoft.com/office/officeart/2005/8/quickstyle/simple1" qsCatId="simple" csTypeId="urn:microsoft.com/office/officeart/2005/8/colors/colorful2" csCatId="colorful" phldr="1"/>
      <dgm:spPr/>
      <dgm:t>
        <a:bodyPr/>
        <a:lstStyle/>
        <a:p>
          <a:endParaRPr lang="en-US"/>
        </a:p>
      </dgm:t>
    </dgm:pt>
    <dgm:pt modelId="{63E65CF9-6C89-42E9-96C6-6E8764FB0359}">
      <dgm:prSet phldrT="[Text]"/>
      <dgm:spPr/>
      <dgm:t>
        <a:bodyPr/>
        <a:lstStyle/>
        <a:p>
          <a:r>
            <a:rPr lang="en-US" dirty="0" smtClean="0"/>
            <a:t>Easy Deployment</a:t>
          </a:r>
          <a:endParaRPr lang="en-US" dirty="0"/>
        </a:p>
      </dgm:t>
    </dgm:pt>
    <dgm:pt modelId="{5AE2ED8C-B27C-4E23-B97F-2B66EC99BB95}" type="parTrans" cxnId="{C0E0F422-4350-40D6-B311-DBBDB3AA8E66}">
      <dgm:prSet/>
      <dgm:spPr/>
      <dgm:t>
        <a:bodyPr/>
        <a:lstStyle/>
        <a:p>
          <a:endParaRPr lang="en-US"/>
        </a:p>
      </dgm:t>
    </dgm:pt>
    <dgm:pt modelId="{0F56BD4D-DF67-43F0-B920-C9E9C47F81DB}" type="sibTrans" cxnId="{C0E0F422-4350-40D6-B311-DBBDB3AA8E66}">
      <dgm:prSet/>
      <dgm:spPr/>
      <dgm:t>
        <a:bodyPr/>
        <a:lstStyle/>
        <a:p>
          <a:endParaRPr lang="en-US"/>
        </a:p>
      </dgm:t>
    </dgm:pt>
    <dgm:pt modelId="{0BD6B4C1-FD58-4BB8-90FE-E7EB98C3D896}">
      <dgm:prSet phldrT="[Text]"/>
      <dgm:spPr/>
      <dgm:t>
        <a:bodyPr/>
        <a:lstStyle/>
        <a:p>
          <a:r>
            <a:rPr lang="en-US" dirty="0" smtClean="0"/>
            <a:t>Reliable and safe install</a:t>
          </a:r>
          <a:endParaRPr lang="en-US" dirty="0"/>
        </a:p>
      </dgm:t>
    </dgm:pt>
    <dgm:pt modelId="{FFE12E6E-F8C0-4BA1-86BF-AF57E2F71388}" type="parTrans" cxnId="{5E33CECE-7BCD-4674-978A-EBF3902745F8}">
      <dgm:prSet/>
      <dgm:spPr/>
      <dgm:t>
        <a:bodyPr/>
        <a:lstStyle/>
        <a:p>
          <a:endParaRPr lang="en-US"/>
        </a:p>
      </dgm:t>
    </dgm:pt>
    <dgm:pt modelId="{3A88AA3E-EF38-4D84-85AB-CAC6461784CA}" type="sibTrans" cxnId="{5E33CECE-7BCD-4674-978A-EBF3902745F8}">
      <dgm:prSet/>
      <dgm:spPr/>
      <dgm:t>
        <a:bodyPr/>
        <a:lstStyle/>
        <a:p>
          <a:endParaRPr lang="en-US"/>
        </a:p>
      </dgm:t>
    </dgm:pt>
    <dgm:pt modelId="{07FA1EED-A53A-4E5D-AEF4-4EEC8623C935}">
      <dgm:prSet phldrT="[Text]"/>
      <dgm:spPr/>
      <dgm:t>
        <a:bodyPr/>
        <a:lstStyle/>
        <a:p>
          <a:r>
            <a:rPr lang="en-US" dirty="0" smtClean="0"/>
            <a:t>Hassle free updates</a:t>
          </a:r>
          <a:endParaRPr lang="en-US" dirty="0"/>
        </a:p>
      </dgm:t>
    </dgm:pt>
    <dgm:pt modelId="{5F4F850E-F3C0-4A9F-80C1-01B581D1EF78}" type="parTrans" cxnId="{D8EA27F3-08A6-437D-AF80-FC96F9E9E2DA}">
      <dgm:prSet/>
      <dgm:spPr/>
      <dgm:t>
        <a:bodyPr/>
        <a:lstStyle/>
        <a:p>
          <a:endParaRPr lang="en-US"/>
        </a:p>
      </dgm:t>
    </dgm:pt>
    <dgm:pt modelId="{77E5B6DA-BE53-454B-BB70-5E8FE5341155}" type="sibTrans" cxnId="{D8EA27F3-08A6-437D-AF80-FC96F9E9E2DA}">
      <dgm:prSet/>
      <dgm:spPr/>
      <dgm:t>
        <a:bodyPr/>
        <a:lstStyle/>
        <a:p>
          <a:endParaRPr lang="en-US"/>
        </a:p>
      </dgm:t>
    </dgm:pt>
    <dgm:pt modelId="{BB9171F7-729F-4C25-87A1-F74710FBCF00}">
      <dgm:prSet phldrT="[Text]"/>
      <dgm:spPr/>
      <dgm:t>
        <a:bodyPr/>
        <a:lstStyle/>
        <a:p>
          <a:r>
            <a:rPr lang="en-US" dirty="0" smtClean="0"/>
            <a:t>Manifest Declarations</a:t>
          </a:r>
          <a:endParaRPr lang="en-US" dirty="0"/>
        </a:p>
      </dgm:t>
    </dgm:pt>
    <dgm:pt modelId="{E1AFCACC-3016-42F1-9800-E05F0EAC871C}" type="parTrans" cxnId="{ED31FF25-89CB-4E50-8132-2189C54BE2A7}">
      <dgm:prSet/>
      <dgm:spPr/>
      <dgm:t>
        <a:bodyPr/>
        <a:lstStyle/>
        <a:p>
          <a:endParaRPr lang="en-US"/>
        </a:p>
      </dgm:t>
    </dgm:pt>
    <dgm:pt modelId="{DACD2134-6D4A-4DF6-A336-9D0EF727FB97}" type="sibTrans" cxnId="{ED31FF25-89CB-4E50-8132-2189C54BE2A7}">
      <dgm:prSet/>
      <dgm:spPr/>
      <dgm:t>
        <a:bodyPr/>
        <a:lstStyle/>
        <a:p>
          <a:endParaRPr lang="en-US"/>
        </a:p>
      </dgm:t>
    </dgm:pt>
    <dgm:pt modelId="{B1EE526C-65D9-4C63-8E47-EC41ED12F96C}">
      <dgm:prSet phldrT="[Text]"/>
      <dgm:spPr/>
      <dgm:t>
        <a:bodyPr/>
        <a:lstStyle/>
        <a:p>
          <a:r>
            <a:rPr lang="en-US" dirty="0" smtClean="0"/>
            <a:t>Formal versioning</a:t>
          </a:r>
          <a:endParaRPr lang="en-US" dirty="0"/>
        </a:p>
      </dgm:t>
    </dgm:pt>
    <dgm:pt modelId="{B3E41180-2384-4F4B-8A87-8750B51515ED}" type="parTrans" cxnId="{1A5E032E-86AC-4A87-8689-DE36A74DA4C2}">
      <dgm:prSet/>
      <dgm:spPr/>
      <dgm:t>
        <a:bodyPr/>
        <a:lstStyle/>
        <a:p>
          <a:endParaRPr lang="en-US"/>
        </a:p>
      </dgm:t>
    </dgm:pt>
    <dgm:pt modelId="{C4662CB5-3EA0-4808-83DC-2E297AC4A017}" type="sibTrans" cxnId="{1A5E032E-86AC-4A87-8689-DE36A74DA4C2}">
      <dgm:prSet/>
      <dgm:spPr/>
      <dgm:t>
        <a:bodyPr/>
        <a:lstStyle/>
        <a:p>
          <a:endParaRPr lang="en-US"/>
        </a:p>
      </dgm:t>
    </dgm:pt>
    <dgm:pt modelId="{80E92B8C-D6AD-48AE-A011-2C06BC54F640}">
      <dgm:prSet phldrT="[Text]"/>
      <dgm:spPr/>
      <dgm:t>
        <a:bodyPr/>
        <a:lstStyle/>
        <a:p>
          <a:r>
            <a:rPr lang="en-US" dirty="0" smtClean="0"/>
            <a:t>Clean uninstall</a:t>
          </a:r>
          <a:endParaRPr lang="en-US" dirty="0"/>
        </a:p>
      </dgm:t>
    </dgm:pt>
    <dgm:pt modelId="{6DF28DB5-9F3F-4508-A143-20ED7B71FC52}" type="parTrans" cxnId="{87EC9BB5-A9D5-4220-BCCC-B1C90E851CD8}">
      <dgm:prSet/>
      <dgm:spPr/>
      <dgm:t>
        <a:bodyPr/>
        <a:lstStyle/>
        <a:p>
          <a:endParaRPr lang="en-US"/>
        </a:p>
      </dgm:t>
    </dgm:pt>
    <dgm:pt modelId="{08A75EB0-0DD6-4F74-A3E6-F96673A0EF3C}" type="sibTrans" cxnId="{87EC9BB5-A9D5-4220-BCCC-B1C90E851CD8}">
      <dgm:prSet/>
      <dgm:spPr/>
      <dgm:t>
        <a:bodyPr/>
        <a:lstStyle/>
        <a:p>
          <a:endParaRPr lang="en-US"/>
        </a:p>
      </dgm:t>
    </dgm:pt>
    <dgm:pt modelId="{318294D3-D73E-4F93-9BA5-83EEECD6BDF0}">
      <dgm:prSet phldrT="[Text]"/>
      <dgm:spPr/>
      <dgm:t>
        <a:bodyPr/>
        <a:lstStyle/>
        <a:p>
          <a:r>
            <a:rPr lang="en-US" dirty="0" smtClean="0"/>
            <a:t>Device family targeting</a:t>
          </a:r>
          <a:endParaRPr lang="en-US" dirty="0"/>
        </a:p>
      </dgm:t>
    </dgm:pt>
    <dgm:pt modelId="{5B9BA080-717F-46D7-B094-F5DE6BBB5958}" type="parTrans" cxnId="{044222AC-9F1E-4740-8F08-C45CB6D8C1D8}">
      <dgm:prSet/>
      <dgm:spPr/>
      <dgm:t>
        <a:bodyPr/>
        <a:lstStyle/>
        <a:p>
          <a:endParaRPr lang="en-US"/>
        </a:p>
      </dgm:t>
    </dgm:pt>
    <dgm:pt modelId="{B06438EF-19CC-4280-B2FB-D791058F1B9A}" type="sibTrans" cxnId="{044222AC-9F1E-4740-8F08-C45CB6D8C1D8}">
      <dgm:prSet/>
      <dgm:spPr/>
      <dgm:t>
        <a:bodyPr/>
        <a:lstStyle/>
        <a:p>
          <a:endParaRPr lang="en-US"/>
        </a:p>
      </dgm:t>
    </dgm:pt>
    <dgm:pt modelId="{A4EB4F68-5018-4D82-90FE-61BFEF36A7CD}">
      <dgm:prSet phldrT="[Text]"/>
      <dgm:spPr/>
      <dgm:t>
        <a:bodyPr/>
        <a:lstStyle/>
        <a:p>
          <a:r>
            <a:rPr lang="en-US" dirty="0" smtClean="0"/>
            <a:t>Space Savings</a:t>
          </a:r>
          <a:endParaRPr lang="en-US" dirty="0"/>
        </a:p>
      </dgm:t>
    </dgm:pt>
    <dgm:pt modelId="{033C8AB6-0C10-4AEB-9155-FF31E5B4E6EA}" type="parTrans" cxnId="{86ECB98F-8B68-4336-A73A-F157636C69C9}">
      <dgm:prSet/>
      <dgm:spPr/>
      <dgm:t>
        <a:bodyPr/>
        <a:lstStyle/>
        <a:p>
          <a:endParaRPr lang="en-US"/>
        </a:p>
      </dgm:t>
    </dgm:pt>
    <dgm:pt modelId="{D4365F92-9936-4674-9BB2-A5B1B6FE03C7}" type="sibTrans" cxnId="{86ECB98F-8B68-4336-A73A-F157636C69C9}">
      <dgm:prSet/>
      <dgm:spPr/>
      <dgm:t>
        <a:bodyPr/>
        <a:lstStyle/>
        <a:p>
          <a:endParaRPr lang="en-US"/>
        </a:p>
      </dgm:t>
    </dgm:pt>
    <dgm:pt modelId="{D4342968-B85A-40A9-BC85-0F4260F2BBE3}">
      <dgm:prSet phldrT="[Text]"/>
      <dgm:spPr/>
      <dgm:t>
        <a:bodyPr/>
        <a:lstStyle/>
        <a:p>
          <a:r>
            <a:rPr lang="en-US" dirty="0" smtClean="0"/>
            <a:t>Incremental updates</a:t>
          </a:r>
          <a:endParaRPr lang="en-US" dirty="0"/>
        </a:p>
      </dgm:t>
    </dgm:pt>
    <dgm:pt modelId="{637FBAEE-3F20-4068-8146-B37EF2185407}" type="parTrans" cxnId="{D2E3ACA2-BCAD-4F0A-AE8D-1AD613683797}">
      <dgm:prSet/>
      <dgm:spPr/>
      <dgm:t>
        <a:bodyPr/>
        <a:lstStyle/>
        <a:p>
          <a:endParaRPr lang="en-US"/>
        </a:p>
      </dgm:t>
    </dgm:pt>
    <dgm:pt modelId="{085C7DD4-13FF-4B9E-82F0-AE7E45D1E640}" type="sibTrans" cxnId="{D2E3ACA2-BCAD-4F0A-AE8D-1AD613683797}">
      <dgm:prSet/>
      <dgm:spPr/>
      <dgm:t>
        <a:bodyPr/>
        <a:lstStyle/>
        <a:p>
          <a:endParaRPr lang="en-US"/>
        </a:p>
      </dgm:t>
    </dgm:pt>
    <dgm:pt modelId="{AC785150-58D2-418A-93A2-22FDF1218B6E}">
      <dgm:prSet phldrT="[Text]"/>
      <dgm:spPr/>
      <dgm:t>
        <a:bodyPr/>
        <a:lstStyle/>
        <a:p>
          <a:r>
            <a:rPr lang="en-US" dirty="0" smtClean="0"/>
            <a:t>File single instancing</a:t>
          </a:r>
          <a:endParaRPr lang="en-US" dirty="0"/>
        </a:p>
      </dgm:t>
    </dgm:pt>
    <dgm:pt modelId="{1D07C416-2284-43F2-BD51-BBB3FB34FCE5}" type="parTrans" cxnId="{9C821BF1-F738-49A6-A05A-66DBD68D3A30}">
      <dgm:prSet/>
      <dgm:spPr/>
      <dgm:t>
        <a:bodyPr/>
        <a:lstStyle/>
        <a:p>
          <a:endParaRPr lang="en-US"/>
        </a:p>
      </dgm:t>
    </dgm:pt>
    <dgm:pt modelId="{843750D8-7D75-49C8-8A17-5C20C73FEEAD}" type="sibTrans" cxnId="{9C821BF1-F738-49A6-A05A-66DBD68D3A30}">
      <dgm:prSet/>
      <dgm:spPr/>
      <dgm:t>
        <a:bodyPr/>
        <a:lstStyle/>
        <a:p>
          <a:endParaRPr lang="en-US"/>
        </a:p>
      </dgm:t>
    </dgm:pt>
    <dgm:pt modelId="{303B23FB-3086-4DBD-9483-CD9A49802806}">
      <dgm:prSet phldrT="[Text]"/>
      <dgm:spPr/>
      <dgm:t>
        <a:bodyPr/>
        <a:lstStyle/>
        <a:p>
          <a:r>
            <a:rPr lang="en-US" dirty="0" smtClean="0"/>
            <a:t>Declarative model</a:t>
          </a:r>
          <a:endParaRPr lang="en-US" dirty="0"/>
        </a:p>
      </dgm:t>
    </dgm:pt>
    <dgm:pt modelId="{90778FE9-1874-4C9F-9AED-2890C07656AD}" type="parTrans" cxnId="{BA1B2891-9262-424F-91E4-FB8460A6F00C}">
      <dgm:prSet/>
      <dgm:spPr/>
      <dgm:t>
        <a:bodyPr/>
        <a:lstStyle/>
        <a:p>
          <a:endParaRPr lang="en-US"/>
        </a:p>
      </dgm:t>
    </dgm:pt>
    <dgm:pt modelId="{9784D108-1742-481B-90FA-598DE4671F6B}" type="sibTrans" cxnId="{BA1B2891-9262-424F-91E4-FB8460A6F00C}">
      <dgm:prSet/>
      <dgm:spPr/>
      <dgm:t>
        <a:bodyPr/>
        <a:lstStyle/>
        <a:p>
          <a:endParaRPr lang="en-US"/>
        </a:p>
      </dgm:t>
    </dgm:pt>
    <dgm:pt modelId="{49F67EBA-AB20-4CDB-89C7-83815C52799C}">
      <dgm:prSet phldrT="[Text]"/>
      <dgm:spPr/>
      <dgm:t>
        <a:bodyPr/>
        <a:lstStyle/>
        <a:p>
          <a:r>
            <a:rPr lang="en-US" dirty="0" smtClean="0"/>
            <a:t>Partial resource downloads</a:t>
          </a:r>
          <a:endParaRPr lang="en-US" dirty="0"/>
        </a:p>
      </dgm:t>
    </dgm:pt>
    <dgm:pt modelId="{AB23BFBB-E2CB-4EC5-9D98-E33E2AA9256D}" type="parTrans" cxnId="{D8178C65-4EE1-476E-9971-216857F46B30}">
      <dgm:prSet/>
      <dgm:spPr/>
      <dgm:t>
        <a:bodyPr/>
        <a:lstStyle/>
        <a:p>
          <a:endParaRPr lang="en-US"/>
        </a:p>
      </dgm:t>
    </dgm:pt>
    <dgm:pt modelId="{6D8A961D-7DF9-4C91-B8CA-F0621EFE3933}" type="sibTrans" cxnId="{D8178C65-4EE1-476E-9971-216857F46B30}">
      <dgm:prSet/>
      <dgm:spPr/>
      <dgm:t>
        <a:bodyPr/>
        <a:lstStyle/>
        <a:p>
          <a:endParaRPr lang="en-US"/>
        </a:p>
      </dgm:t>
    </dgm:pt>
    <dgm:pt modelId="{574B37E8-DE65-4EFA-9316-CD44179C050C}" type="pres">
      <dgm:prSet presAssocID="{02E06819-FD95-440F-A116-C50AC8641BC8}" presName="Name0" presStyleCnt="0">
        <dgm:presLayoutVars>
          <dgm:dir/>
          <dgm:resizeHandles val="exact"/>
        </dgm:presLayoutVars>
      </dgm:prSet>
      <dgm:spPr/>
      <dgm:t>
        <a:bodyPr/>
        <a:lstStyle/>
        <a:p>
          <a:endParaRPr lang="en-US"/>
        </a:p>
      </dgm:t>
    </dgm:pt>
    <dgm:pt modelId="{799E80D2-8BD2-498F-88D1-0EB00581178B}" type="pres">
      <dgm:prSet presAssocID="{63E65CF9-6C89-42E9-96C6-6E8764FB0359}" presName="node" presStyleLbl="node1" presStyleIdx="0" presStyleCnt="3">
        <dgm:presLayoutVars>
          <dgm:bulletEnabled val="1"/>
        </dgm:presLayoutVars>
      </dgm:prSet>
      <dgm:spPr/>
      <dgm:t>
        <a:bodyPr/>
        <a:lstStyle/>
        <a:p>
          <a:endParaRPr lang="en-US"/>
        </a:p>
      </dgm:t>
    </dgm:pt>
    <dgm:pt modelId="{31824D22-2A43-4C0D-9C93-57A75D5D627D}" type="pres">
      <dgm:prSet presAssocID="{0F56BD4D-DF67-43F0-B920-C9E9C47F81DB}" presName="sibTrans" presStyleCnt="0"/>
      <dgm:spPr/>
    </dgm:pt>
    <dgm:pt modelId="{AA97310C-0DEE-4233-9BBF-A516AC7E1D67}" type="pres">
      <dgm:prSet presAssocID="{BB9171F7-729F-4C25-87A1-F74710FBCF00}" presName="node" presStyleLbl="node1" presStyleIdx="1" presStyleCnt="3">
        <dgm:presLayoutVars>
          <dgm:bulletEnabled val="1"/>
        </dgm:presLayoutVars>
      </dgm:prSet>
      <dgm:spPr/>
      <dgm:t>
        <a:bodyPr/>
        <a:lstStyle/>
        <a:p>
          <a:endParaRPr lang="en-US"/>
        </a:p>
      </dgm:t>
    </dgm:pt>
    <dgm:pt modelId="{A7FC3049-59FB-4BF4-92B0-E7B28354130E}" type="pres">
      <dgm:prSet presAssocID="{DACD2134-6D4A-4DF6-A336-9D0EF727FB97}" presName="sibTrans" presStyleCnt="0"/>
      <dgm:spPr/>
    </dgm:pt>
    <dgm:pt modelId="{8C620836-866F-4733-88F9-ADF33ED3B83F}" type="pres">
      <dgm:prSet presAssocID="{A4EB4F68-5018-4D82-90FE-61BFEF36A7CD}" presName="node" presStyleLbl="node1" presStyleIdx="2" presStyleCnt="3">
        <dgm:presLayoutVars>
          <dgm:bulletEnabled val="1"/>
        </dgm:presLayoutVars>
      </dgm:prSet>
      <dgm:spPr/>
      <dgm:t>
        <a:bodyPr/>
        <a:lstStyle/>
        <a:p>
          <a:endParaRPr lang="en-US"/>
        </a:p>
      </dgm:t>
    </dgm:pt>
  </dgm:ptLst>
  <dgm:cxnLst>
    <dgm:cxn modelId="{51A79871-A561-4965-9B95-9D4758BBA180}" type="presOf" srcId="{49F67EBA-AB20-4CDB-89C7-83815C52799C}" destId="{8C620836-866F-4733-88F9-ADF33ED3B83F}" srcOrd="0" destOrd="3" presId="urn:microsoft.com/office/officeart/2005/8/layout/hList6"/>
    <dgm:cxn modelId="{A64C7EF5-372C-4DB4-92B6-E2378D10C91B}" type="presOf" srcId="{63E65CF9-6C89-42E9-96C6-6E8764FB0359}" destId="{799E80D2-8BD2-498F-88D1-0EB00581178B}" srcOrd="0" destOrd="0" presId="urn:microsoft.com/office/officeart/2005/8/layout/hList6"/>
    <dgm:cxn modelId="{43B1A7A7-E20E-41C7-8613-D1CBF151755B}" type="presOf" srcId="{B1EE526C-65D9-4C63-8E47-EC41ED12F96C}" destId="{AA97310C-0DEE-4233-9BBF-A516AC7E1D67}" srcOrd="0" destOrd="2" presId="urn:microsoft.com/office/officeart/2005/8/layout/hList6"/>
    <dgm:cxn modelId="{894DE405-85B2-4762-B3E2-9829AE368EEF}" type="presOf" srcId="{07FA1EED-A53A-4E5D-AEF4-4EEC8623C935}" destId="{799E80D2-8BD2-498F-88D1-0EB00581178B}" srcOrd="0" destOrd="2" presId="urn:microsoft.com/office/officeart/2005/8/layout/hList6"/>
    <dgm:cxn modelId="{23C53A5C-DDC5-4784-B896-6AC99DED32C4}" type="presOf" srcId="{D4342968-B85A-40A9-BC85-0F4260F2BBE3}" destId="{8C620836-866F-4733-88F9-ADF33ED3B83F}" srcOrd="0" destOrd="1" presId="urn:microsoft.com/office/officeart/2005/8/layout/hList6"/>
    <dgm:cxn modelId="{409927F7-C2E1-41C5-8DE2-4ED3650CB5DC}" type="presOf" srcId="{318294D3-D73E-4F93-9BA5-83EEECD6BDF0}" destId="{AA97310C-0DEE-4233-9BBF-A516AC7E1D67}" srcOrd="0" destOrd="3" presId="urn:microsoft.com/office/officeart/2005/8/layout/hList6"/>
    <dgm:cxn modelId="{9C821BF1-F738-49A6-A05A-66DBD68D3A30}" srcId="{A4EB4F68-5018-4D82-90FE-61BFEF36A7CD}" destId="{AC785150-58D2-418A-93A2-22FDF1218B6E}" srcOrd="1" destOrd="0" parTransId="{1D07C416-2284-43F2-BD51-BBB3FB34FCE5}" sibTransId="{843750D8-7D75-49C8-8A17-5C20C73FEEAD}"/>
    <dgm:cxn modelId="{BA1B2891-9262-424F-91E4-FB8460A6F00C}" srcId="{BB9171F7-729F-4C25-87A1-F74710FBCF00}" destId="{303B23FB-3086-4DBD-9483-CD9A49802806}" srcOrd="0" destOrd="0" parTransId="{90778FE9-1874-4C9F-9AED-2890C07656AD}" sibTransId="{9784D108-1742-481B-90FA-598DE4671F6B}"/>
    <dgm:cxn modelId="{D8EA27F3-08A6-437D-AF80-FC96F9E9E2DA}" srcId="{63E65CF9-6C89-42E9-96C6-6E8764FB0359}" destId="{07FA1EED-A53A-4E5D-AEF4-4EEC8623C935}" srcOrd="1" destOrd="0" parTransId="{5F4F850E-F3C0-4A9F-80C1-01B581D1EF78}" sibTransId="{77E5B6DA-BE53-454B-BB70-5E8FE5341155}"/>
    <dgm:cxn modelId="{ED31FF25-89CB-4E50-8132-2189C54BE2A7}" srcId="{02E06819-FD95-440F-A116-C50AC8641BC8}" destId="{BB9171F7-729F-4C25-87A1-F74710FBCF00}" srcOrd="1" destOrd="0" parTransId="{E1AFCACC-3016-42F1-9800-E05F0EAC871C}" sibTransId="{DACD2134-6D4A-4DF6-A336-9D0EF727FB97}"/>
    <dgm:cxn modelId="{664743AA-E8EB-44AA-AB77-AD133304FCC1}" type="presOf" srcId="{02E06819-FD95-440F-A116-C50AC8641BC8}" destId="{574B37E8-DE65-4EFA-9316-CD44179C050C}" srcOrd="0" destOrd="0" presId="urn:microsoft.com/office/officeart/2005/8/layout/hList6"/>
    <dgm:cxn modelId="{2BB55F02-3CDE-4E02-B8B3-BD19AA70B71B}" type="presOf" srcId="{0BD6B4C1-FD58-4BB8-90FE-E7EB98C3D896}" destId="{799E80D2-8BD2-498F-88D1-0EB00581178B}" srcOrd="0" destOrd="1" presId="urn:microsoft.com/office/officeart/2005/8/layout/hList6"/>
    <dgm:cxn modelId="{5E33CECE-7BCD-4674-978A-EBF3902745F8}" srcId="{63E65CF9-6C89-42E9-96C6-6E8764FB0359}" destId="{0BD6B4C1-FD58-4BB8-90FE-E7EB98C3D896}" srcOrd="0" destOrd="0" parTransId="{FFE12E6E-F8C0-4BA1-86BF-AF57E2F71388}" sibTransId="{3A88AA3E-EF38-4D84-85AB-CAC6461784CA}"/>
    <dgm:cxn modelId="{C0E0F422-4350-40D6-B311-DBBDB3AA8E66}" srcId="{02E06819-FD95-440F-A116-C50AC8641BC8}" destId="{63E65CF9-6C89-42E9-96C6-6E8764FB0359}" srcOrd="0" destOrd="0" parTransId="{5AE2ED8C-B27C-4E23-B97F-2B66EC99BB95}" sibTransId="{0F56BD4D-DF67-43F0-B920-C9E9C47F81DB}"/>
    <dgm:cxn modelId="{FB017E2C-CA57-4E9E-9EB8-A629F50FD77F}" type="presOf" srcId="{BB9171F7-729F-4C25-87A1-F74710FBCF00}" destId="{AA97310C-0DEE-4233-9BBF-A516AC7E1D67}" srcOrd="0" destOrd="0" presId="urn:microsoft.com/office/officeart/2005/8/layout/hList6"/>
    <dgm:cxn modelId="{D2F7DCD5-3F55-4DBC-B399-BC7BC3F23394}" type="presOf" srcId="{A4EB4F68-5018-4D82-90FE-61BFEF36A7CD}" destId="{8C620836-866F-4733-88F9-ADF33ED3B83F}" srcOrd="0" destOrd="0" presId="urn:microsoft.com/office/officeart/2005/8/layout/hList6"/>
    <dgm:cxn modelId="{3B564856-6B1F-4A80-9699-EB990FE8733A}" type="presOf" srcId="{80E92B8C-D6AD-48AE-A011-2C06BC54F640}" destId="{799E80D2-8BD2-498F-88D1-0EB00581178B}" srcOrd="0" destOrd="3" presId="urn:microsoft.com/office/officeart/2005/8/layout/hList6"/>
    <dgm:cxn modelId="{CD8375B0-313A-492A-92E6-05E8B9A5BD94}" type="presOf" srcId="{303B23FB-3086-4DBD-9483-CD9A49802806}" destId="{AA97310C-0DEE-4233-9BBF-A516AC7E1D67}" srcOrd="0" destOrd="1" presId="urn:microsoft.com/office/officeart/2005/8/layout/hList6"/>
    <dgm:cxn modelId="{86ECB98F-8B68-4336-A73A-F157636C69C9}" srcId="{02E06819-FD95-440F-A116-C50AC8641BC8}" destId="{A4EB4F68-5018-4D82-90FE-61BFEF36A7CD}" srcOrd="2" destOrd="0" parTransId="{033C8AB6-0C10-4AEB-9155-FF31E5B4E6EA}" sibTransId="{D4365F92-9936-4674-9BB2-A5B1B6FE03C7}"/>
    <dgm:cxn modelId="{D8178C65-4EE1-476E-9971-216857F46B30}" srcId="{A4EB4F68-5018-4D82-90FE-61BFEF36A7CD}" destId="{49F67EBA-AB20-4CDB-89C7-83815C52799C}" srcOrd="2" destOrd="0" parTransId="{AB23BFBB-E2CB-4EC5-9D98-E33E2AA9256D}" sibTransId="{6D8A961D-7DF9-4C91-B8CA-F0621EFE3933}"/>
    <dgm:cxn modelId="{D2E3ACA2-BCAD-4F0A-AE8D-1AD613683797}" srcId="{A4EB4F68-5018-4D82-90FE-61BFEF36A7CD}" destId="{D4342968-B85A-40A9-BC85-0F4260F2BBE3}" srcOrd="0" destOrd="0" parTransId="{637FBAEE-3F20-4068-8146-B37EF2185407}" sibTransId="{085C7DD4-13FF-4B9E-82F0-AE7E45D1E640}"/>
    <dgm:cxn modelId="{044222AC-9F1E-4740-8F08-C45CB6D8C1D8}" srcId="{BB9171F7-729F-4C25-87A1-F74710FBCF00}" destId="{318294D3-D73E-4F93-9BA5-83EEECD6BDF0}" srcOrd="2" destOrd="0" parTransId="{5B9BA080-717F-46D7-B094-F5DE6BBB5958}" sibTransId="{B06438EF-19CC-4280-B2FB-D791058F1B9A}"/>
    <dgm:cxn modelId="{1A5E032E-86AC-4A87-8689-DE36A74DA4C2}" srcId="{BB9171F7-729F-4C25-87A1-F74710FBCF00}" destId="{B1EE526C-65D9-4C63-8E47-EC41ED12F96C}" srcOrd="1" destOrd="0" parTransId="{B3E41180-2384-4F4B-8A87-8750B51515ED}" sibTransId="{C4662CB5-3EA0-4808-83DC-2E297AC4A017}"/>
    <dgm:cxn modelId="{87EC9BB5-A9D5-4220-BCCC-B1C90E851CD8}" srcId="{63E65CF9-6C89-42E9-96C6-6E8764FB0359}" destId="{80E92B8C-D6AD-48AE-A011-2C06BC54F640}" srcOrd="2" destOrd="0" parTransId="{6DF28DB5-9F3F-4508-A143-20ED7B71FC52}" sibTransId="{08A75EB0-0DD6-4F74-A3E6-F96673A0EF3C}"/>
    <dgm:cxn modelId="{32FA8660-7301-4584-B431-18A97704E5A5}" type="presOf" srcId="{AC785150-58D2-418A-93A2-22FDF1218B6E}" destId="{8C620836-866F-4733-88F9-ADF33ED3B83F}" srcOrd="0" destOrd="2" presId="urn:microsoft.com/office/officeart/2005/8/layout/hList6"/>
    <dgm:cxn modelId="{E7E10C99-B948-4AD1-B08C-83BE31BFE48F}" type="presParOf" srcId="{574B37E8-DE65-4EFA-9316-CD44179C050C}" destId="{799E80D2-8BD2-498F-88D1-0EB00581178B}" srcOrd="0" destOrd="0" presId="urn:microsoft.com/office/officeart/2005/8/layout/hList6"/>
    <dgm:cxn modelId="{27EF752D-C8DB-4563-A586-8D7F7A8457E6}" type="presParOf" srcId="{574B37E8-DE65-4EFA-9316-CD44179C050C}" destId="{31824D22-2A43-4C0D-9C93-57A75D5D627D}" srcOrd="1" destOrd="0" presId="urn:microsoft.com/office/officeart/2005/8/layout/hList6"/>
    <dgm:cxn modelId="{F94AB728-D126-40FE-90B3-B8A07E6EE504}" type="presParOf" srcId="{574B37E8-DE65-4EFA-9316-CD44179C050C}" destId="{AA97310C-0DEE-4233-9BBF-A516AC7E1D67}" srcOrd="2" destOrd="0" presId="urn:microsoft.com/office/officeart/2005/8/layout/hList6"/>
    <dgm:cxn modelId="{05A1F14A-331E-4DDD-83E2-E1F4C20526DC}" type="presParOf" srcId="{574B37E8-DE65-4EFA-9316-CD44179C050C}" destId="{A7FC3049-59FB-4BF4-92B0-E7B28354130E}" srcOrd="3" destOrd="0" presId="urn:microsoft.com/office/officeart/2005/8/layout/hList6"/>
    <dgm:cxn modelId="{7B0C31F4-9FF8-4055-83CB-E489F3A806CB}" type="presParOf" srcId="{574B37E8-DE65-4EFA-9316-CD44179C050C}" destId="{8C620836-866F-4733-88F9-ADF33ED3B83F}" srcOrd="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8.png>
</file>

<file path=ppt/media/image29.png>
</file>

<file path=ppt/media/image3.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jpg>
</file>

<file path=ppt/media/image58.png>
</file>

<file path=ppt/media/image59.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22BED6-A949-4362-86CF-40F14F667A60}" type="datetimeFigureOut">
              <a:rPr lang="nl-NL" smtClean="0"/>
              <a:t>19-5-2015</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FB3CA-5825-4F22-AEB1-B9109B3D889E}" type="slidenum">
              <a:rPr lang="nl-NL" smtClean="0"/>
              <a:t>‹#›</a:t>
            </a:fld>
            <a:endParaRPr lang="nl-NL"/>
          </a:p>
        </p:txBody>
      </p:sp>
    </p:spTree>
    <p:extLst>
      <p:ext uri="{BB962C8B-B14F-4D97-AF65-F5344CB8AC3E}">
        <p14:creationId xmlns:p14="http://schemas.microsoft.com/office/powerpoint/2010/main" val="195428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MGX FY14</a:t>
            </a:r>
            <a:endParaRPr lang="en-US" dirty="0"/>
          </a:p>
        </p:txBody>
      </p:sp>
      <p:sp>
        <p:nvSpPr>
          <p:cNvPr id="5" name="Footer Placeholder 4"/>
          <p:cNvSpPr>
            <a:spLocks noGrp="1"/>
          </p:cNvSpPr>
          <p:nvPr>
            <p:ph type="ftr" sz="quarter" idx="11"/>
          </p:nvPr>
        </p:nvSpPr>
        <p:spPr/>
        <p:txBody>
          <a:bodyPr/>
          <a:lstStyle/>
          <a:p>
            <a:pPr defTabSz="931436"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5/19/2015 3:02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413602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2489">
              <a:defRPr/>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60196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99568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8382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29698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55883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8003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451071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79286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9359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5468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DCB8B13-F54A-4625-AF12-F2357174F504}"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18729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43851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122520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974636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57237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2014</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85969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94B5C70-08AD-4BE7-B2BA-A1B35900F83B}"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06620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1A81935-289B-4264-9AF0-557AB379811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13004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1A81935-289B-4264-9AF0-557AB379811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83483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2012</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7A74C42-B6DB-4931-B844-21F9FBA1921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67385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2012</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4F817CAD-5FF3-4126-B21C-5860BF75EB5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0846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4A6C83D4-3A95-496C-B7F6-943DA916F71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54418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Build 2015</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62882B2-3BE9-407C-9EF1-2FD250BD299B}"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5/19/2015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68533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9.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9.xml"/><Relationship Id="rId4" Type="http://schemas.openxmlformats.org/officeDocument/2006/relationships/image" Target="../media/image4.png"/></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0.png"/><Relationship Id="rId7" Type="http://schemas.openxmlformats.org/officeDocument/2006/relationships/image" Target="../media/image16.png"/><Relationship Id="rId2" Type="http://schemas.openxmlformats.org/officeDocument/2006/relationships/image" Target="../media/image12.jpeg"/><Relationship Id="rId1" Type="http://schemas.openxmlformats.org/officeDocument/2006/relationships/slideMaster" Target="../slideMasters/slideMaster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jpeg"/><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jpeg"/><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9.xml"/><Relationship Id="rId4" Type="http://schemas.openxmlformats.org/officeDocument/2006/relationships/image" Target="../media/image4.png"/></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jpeg"/><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nl-N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216301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97393981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40082189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56631396"/>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Edit Master text styles</a:t>
            </a:r>
          </a:p>
        </p:txBody>
      </p:sp>
    </p:spTree>
    <p:extLst>
      <p:ext uri="{BB962C8B-B14F-4D97-AF65-F5344CB8AC3E}">
        <p14:creationId xmlns:p14="http://schemas.microsoft.com/office/powerpoint/2010/main" val="1286408298"/>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4095943196"/>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2143583"/>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2600806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288826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1173678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42289266"/>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219881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nl-N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33568802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4124992300"/>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3691121134"/>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22209299"/>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2018783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0411120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432098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2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22723121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4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3529142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5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76766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6515101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42835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640489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77063757"/>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2592727990"/>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1734508290"/>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2008381343"/>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94726505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81623443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42638036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smtClean="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smtClean="0"/>
              <a:t>Second level</a:t>
            </a:r>
          </a:p>
          <a:p>
            <a:pPr marL="448077" lvl="2" indent="-224039" algn="l" defTabSz="896157" rtl="0" eaLnBrk="1" latinLnBrk="0" hangingPunct="1">
              <a:spcBef>
                <a:spcPct val="20000"/>
              </a:spcBef>
              <a:spcAft>
                <a:spcPts val="800"/>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4284564"/>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3205233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2957160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4398859"/>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170601107"/>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1"/>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pic>
        <p:nvPicPr>
          <p:cNvPr id="5" name="Picture 4" descr="PPT_Image_FINAL.jpg"/>
          <p:cNvPicPr>
            <a:picLocks noChangeAspect="1"/>
          </p:cNvPicPr>
          <p:nvPr userDrawn="1"/>
        </p:nvPicPr>
        <p:blipFill rotWithShape="1">
          <a:blip r:embed="rId3"/>
          <a:srcRect l="578" t="17463" r="2530" b="9074"/>
          <a:stretch/>
        </p:blipFill>
        <p:spPr>
          <a:xfrm>
            <a:off x="0" y="1"/>
            <a:ext cx="12202235" cy="6104064"/>
          </a:xfrm>
          <a:prstGeom prst="rect">
            <a:avLst/>
          </a:prstGeom>
        </p:spPr>
      </p:pic>
      <p:sp>
        <p:nvSpPr>
          <p:cNvPr id="6" name="Rectangle 5"/>
          <p:cNvSpPr/>
          <p:nvPr userDrawn="1"/>
        </p:nvSpPr>
        <p:spPr>
          <a:xfrm>
            <a:off x="477883" y="1253067"/>
            <a:ext cx="5821317" cy="3911600"/>
          </a:xfrm>
          <a:prstGeom prst="rect">
            <a:avLst/>
          </a:prstGeom>
          <a:solidFill>
            <a:srgbClr val="00BCF2">
              <a:alpha val="85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pic>
        <p:nvPicPr>
          <p:cNvPr id="7" name="Picture 6" descr="gray_icons.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134758" y="5765800"/>
            <a:ext cx="2046961" cy="1425563"/>
          </a:xfrm>
          <a:prstGeom prst="rect">
            <a:avLst/>
          </a:prstGeom>
        </p:spPr>
      </p:pic>
      <p:pic>
        <p:nvPicPr>
          <p:cNvPr id="16" name="Picture 15" descr="DragonsBladeTile.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1172647" y="5157371"/>
            <a:ext cx="711844" cy="711844"/>
          </a:xfrm>
          <a:prstGeom prst="rect">
            <a:avLst/>
          </a:prstGeom>
        </p:spPr>
      </p:pic>
      <p:sp>
        <p:nvSpPr>
          <p:cNvPr id="17" name="Picture Placeholder 15"/>
          <p:cNvSpPr>
            <a:spLocks noGrp="1"/>
          </p:cNvSpPr>
          <p:nvPr>
            <p:ph type="pic" sz="quarter" idx="20" hasCustomPrompt="1"/>
          </p:nvPr>
        </p:nvSpPr>
        <p:spPr>
          <a:xfrm>
            <a:off x="11171992" y="5156200"/>
            <a:ext cx="715210" cy="717840"/>
          </a:xfrm>
          <a:prstGeom prst="rect">
            <a:avLst/>
          </a:prstGeom>
        </p:spPr>
        <p:txBody>
          <a:bodyPr wrap="none" lIns="0" tIns="0" rIns="0" bIns="0" anchor="ctr" anchorCtr="0">
            <a:normAutofit/>
          </a:bodyPr>
          <a:lstStyle>
            <a:lvl1pPr marL="0" marR="0" indent="0" algn="ctr" defTabSz="1218894" rtl="0" eaLnBrk="1" fontAlgn="auto" latinLnBrk="0" hangingPunct="1">
              <a:lnSpc>
                <a:spcPct val="100000"/>
              </a:lnSpc>
              <a:spcBef>
                <a:spcPts val="0"/>
              </a:spcBef>
              <a:spcAft>
                <a:spcPts val="0"/>
              </a:spcAft>
              <a:buClrTx/>
              <a:buSzPct val="100000"/>
              <a:buFont typeface="Arial" pitchFamily="34" charset="0"/>
              <a:buNone/>
              <a:tabLst/>
              <a:defRPr sz="1067" baseline="0">
                <a:solidFill>
                  <a:schemeClr val="tx1"/>
                </a:solidFill>
                <a:latin typeface="Segoe Pro Light"/>
              </a:defRPr>
            </a:lvl1pPr>
          </a:lstStyle>
          <a:p>
            <a:r>
              <a:rPr lang="en-US" dirty="0" smtClean="0"/>
              <a:t>Click</a:t>
            </a:r>
            <a:br>
              <a:rPr lang="en-US" dirty="0" smtClean="0"/>
            </a:br>
            <a:r>
              <a:rPr lang="en-US" dirty="0" smtClean="0"/>
              <a:t>here to</a:t>
            </a:r>
            <a:br>
              <a:rPr lang="en-US" dirty="0" smtClean="0"/>
            </a:br>
            <a:r>
              <a:rPr lang="en-US" dirty="0" smtClean="0"/>
              <a:t>add tile</a:t>
            </a:r>
          </a:p>
        </p:txBody>
      </p:sp>
      <p:sp>
        <p:nvSpPr>
          <p:cNvPr id="20" name="Text Placeholder 5"/>
          <p:cNvSpPr>
            <a:spLocks noGrp="1"/>
          </p:cNvSpPr>
          <p:nvPr>
            <p:ph type="body" sz="quarter" idx="25" hasCustomPrompt="1"/>
          </p:nvPr>
        </p:nvSpPr>
        <p:spPr>
          <a:xfrm>
            <a:off x="9241592" y="5377395"/>
            <a:ext cx="1807633" cy="241300"/>
          </a:xfrm>
          <a:prstGeom prst="rect">
            <a:avLst/>
          </a:prstGeom>
        </p:spPr>
        <p:txBody>
          <a:bodyPr lIns="0" tIns="0" rIns="0" bIns="0">
            <a:noAutofit/>
          </a:bodyPr>
          <a:lstStyle>
            <a:lvl1pPr marL="0" indent="0" algn="r">
              <a:spcBef>
                <a:spcPts val="0"/>
              </a:spcBef>
              <a:buFontTx/>
              <a:buNone/>
              <a:defRPr sz="1067" baseline="0">
                <a:solidFill>
                  <a:schemeClr val="tx1"/>
                </a:solidFill>
                <a:latin typeface="Segoe UI Bold"/>
              </a:defRPr>
            </a:lvl1pPr>
          </a:lstStyle>
          <a:p>
            <a:pPr lvl="0"/>
            <a:r>
              <a:rPr lang="en-US" dirty="0" smtClean="0"/>
              <a:t>Nate Monster</a:t>
            </a:r>
          </a:p>
        </p:txBody>
      </p:sp>
      <p:sp>
        <p:nvSpPr>
          <p:cNvPr id="21" name="Text Placeholder 5"/>
          <p:cNvSpPr>
            <a:spLocks noGrp="1"/>
          </p:cNvSpPr>
          <p:nvPr>
            <p:ph type="body" sz="quarter" idx="18" hasCustomPrompt="1"/>
          </p:nvPr>
        </p:nvSpPr>
        <p:spPr>
          <a:xfrm>
            <a:off x="9241592" y="5524501"/>
            <a:ext cx="1807633" cy="241300"/>
          </a:xfrm>
          <a:prstGeom prst="rect">
            <a:avLst/>
          </a:prstGeom>
        </p:spPr>
        <p:txBody>
          <a:bodyPr lIns="0" tIns="0" rIns="0" bIns="0">
            <a:noAutofit/>
          </a:bodyPr>
          <a:lstStyle>
            <a:lvl1pPr marL="0" indent="0" algn="r">
              <a:spcBef>
                <a:spcPts val="0"/>
              </a:spcBef>
              <a:buFontTx/>
              <a:buNone/>
              <a:defRPr sz="1067" baseline="0">
                <a:solidFill>
                  <a:schemeClr val="tx1"/>
                </a:solidFill>
                <a:latin typeface="Segoe UI"/>
              </a:defRPr>
            </a:lvl1pPr>
          </a:lstStyle>
          <a:p>
            <a:pPr lvl="0"/>
            <a:r>
              <a:rPr lang="en-US" dirty="0" smtClean="0"/>
              <a:t>Dragon’s Blade</a:t>
            </a:r>
            <a:endParaRPr lang="en-US" dirty="0"/>
          </a:p>
        </p:txBody>
      </p:sp>
      <p:sp>
        <p:nvSpPr>
          <p:cNvPr id="2" name="Footer Placeholder 1"/>
          <p:cNvSpPr>
            <a:spLocks noGrp="1"/>
          </p:cNvSpPr>
          <p:nvPr>
            <p:ph type="ftr" sz="quarter" idx="26"/>
          </p:nvPr>
        </p:nvSpPr>
        <p:spPr>
          <a:xfrm>
            <a:off x="5216364" y="6356803"/>
            <a:ext cx="1769505" cy="364224"/>
          </a:xfrm>
        </p:spPr>
        <p:txBody>
          <a:bodyPr/>
          <a:lstStyle>
            <a:lvl1pPr>
              <a:defRPr>
                <a:solidFill>
                  <a:schemeClr val="accent1">
                    <a:lumMod val="60000"/>
                    <a:lumOff val="40000"/>
                  </a:schemeClr>
                </a:solidFill>
              </a:defRPr>
            </a:lvl1pPr>
          </a:lstStyle>
          <a:p>
            <a:pPr defTabSz="914367"/>
            <a:r>
              <a:rPr lang="en-US" smtClean="0">
                <a:solidFill>
                  <a:srgbClr val="00BCF2">
                    <a:lumMod val="60000"/>
                    <a:lumOff val="40000"/>
                  </a:srgbClr>
                </a:solidFill>
              </a:rPr>
              <a:t>Microsoft Confidential</a:t>
            </a:r>
            <a:endParaRPr lang="en-US" dirty="0">
              <a:solidFill>
                <a:srgbClr val="00BCF2">
                  <a:lumMod val="60000"/>
                  <a:lumOff val="40000"/>
                </a:srgbClr>
              </a:solidFill>
            </a:endParaRPr>
          </a:p>
        </p:txBody>
      </p:sp>
      <p:sp>
        <p:nvSpPr>
          <p:cNvPr id="12" name="Text Placeholder 4"/>
          <p:cNvSpPr>
            <a:spLocks noGrp="1"/>
          </p:cNvSpPr>
          <p:nvPr>
            <p:ph type="body" sz="quarter" idx="12" hasCustomPrompt="1"/>
          </p:nvPr>
        </p:nvSpPr>
        <p:spPr>
          <a:xfrm>
            <a:off x="477883" y="3531379"/>
            <a:ext cx="5821317" cy="1167736"/>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13" name="Title 1"/>
          <p:cNvSpPr>
            <a:spLocks noGrp="1"/>
          </p:cNvSpPr>
          <p:nvPr>
            <p:ph type="title" hasCustomPrompt="1"/>
          </p:nvPr>
        </p:nvSpPr>
        <p:spPr>
          <a:xfrm>
            <a:off x="477883" y="1638509"/>
            <a:ext cx="5821317" cy="1790491"/>
          </a:xfrm>
          <a:noFill/>
        </p:spPr>
        <p:txBody>
          <a:bodyPr lIns="146304" tIns="91440" rIns="146304" bIns="91440" anchor="t" anchorCtr="0"/>
          <a:lstStyle>
            <a:lvl1pPr>
              <a:defRPr sz="4313"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15" name="Text Placeholder 38"/>
          <p:cNvSpPr>
            <a:spLocks noGrp="1"/>
          </p:cNvSpPr>
          <p:nvPr>
            <p:ph type="body" sz="quarter" idx="24" hasCustomPrompt="1"/>
          </p:nvPr>
        </p:nvSpPr>
        <p:spPr>
          <a:xfrm>
            <a:off x="475173" y="4802544"/>
            <a:ext cx="3285804" cy="362123"/>
          </a:xfrm>
        </p:spPr>
        <p:txBody>
          <a:bodyPr bIns="0" anchor="b"/>
          <a:lstStyle>
            <a:lvl1pPr marL="0" indent="0">
              <a:buNone/>
              <a:defRPr sz="1961" baseline="0">
                <a:solidFill>
                  <a:schemeClr val="bg2">
                    <a:lumMod val="40000"/>
                    <a:lumOff val="60000"/>
                  </a:schemeClr>
                </a:solidFill>
              </a:defRPr>
            </a:lvl1pPr>
          </a:lstStyle>
          <a:p>
            <a:pPr lvl="0"/>
            <a:r>
              <a:rPr lang="en-US" dirty="0" smtClean="0"/>
              <a:t>Presentation Date</a:t>
            </a:r>
            <a:endParaRPr lang="en-US" dirty="0"/>
          </a:p>
        </p:txBody>
      </p:sp>
    </p:spTree>
    <p:extLst>
      <p:ext uri="{BB962C8B-B14F-4D97-AF65-F5344CB8AC3E}">
        <p14:creationId xmlns:p14="http://schemas.microsoft.com/office/powerpoint/2010/main" val="14748770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303" y="141642"/>
            <a:ext cx="1999118" cy="676826"/>
          </a:xfrm>
          <a:prstGeom prst="rect">
            <a:avLst/>
          </a:prstGeom>
        </p:spPr>
      </p:pic>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4705" spc="-98" baseline="0">
                <a:gradFill>
                  <a:gsLst>
                    <a:gs pos="3333">
                      <a:schemeClr val="tx2"/>
                    </a:gs>
                    <a:gs pos="39000">
                      <a:schemeClr val="tx2"/>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57347" y="6196318"/>
            <a:ext cx="986067" cy="191269"/>
          </a:xfrm>
          <a:prstGeom prst="rect">
            <a:avLst/>
          </a:prstGeom>
        </p:spPr>
      </p:pic>
      <p:sp>
        <p:nvSpPr>
          <p:cNvPr id="15" name="Footer Placeholder 14"/>
          <p:cNvSpPr>
            <a:spLocks noGrp="1"/>
          </p:cNvSpPr>
          <p:nvPr>
            <p:ph type="ftr" sz="quarter" idx="14"/>
          </p:nvPr>
        </p:nvSpPr>
        <p:spPr>
          <a:xfrm>
            <a:off x="269303" y="6055644"/>
            <a:ext cx="1769505" cy="364224"/>
          </a:xfrm>
        </p:spPr>
        <p:txBody>
          <a:bodyPr/>
          <a:lstStyle>
            <a:lvl1pPr>
              <a:defRPr>
                <a:solidFill>
                  <a:schemeClr val="tx2"/>
                </a:solidFill>
              </a:defRPr>
            </a:lvl1pPr>
          </a:lstStyle>
          <a:p>
            <a:pPr defTabSz="914367"/>
            <a:r>
              <a:rPr lang="en-US" smtClean="0">
                <a:solidFill>
                  <a:srgbClr val="00BCF2"/>
                </a:solidFill>
              </a:rPr>
              <a:t>Microsoft Confidential</a:t>
            </a:r>
            <a:endParaRPr lang="en-US" dirty="0" smtClean="0">
              <a:solidFill>
                <a:srgbClr val="00BCF2"/>
              </a:solidFill>
            </a:endParaRPr>
          </a:p>
        </p:txBody>
      </p:sp>
    </p:spTree>
    <p:extLst>
      <p:ext uri="{BB962C8B-B14F-4D97-AF65-F5344CB8AC3E}">
        <p14:creationId xmlns:p14="http://schemas.microsoft.com/office/powerpoint/2010/main" val="88827033"/>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ltGray">
          <a:xfrm>
            <a:off x="269239" y="2084172"/>
            <a:ext cx="8964248" cy="35862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302" y="2084187"/>
            <a:ext cx="8964185" cy="1793090"/>
          </a:xfrm>
          <a:noFill/>
        </p:spPr>
        <p:txBody>
          <a:bodyPr lIns="146304" tIns="91440" rIns="146304" bIns="91440" anchor="t" anchorCtr="0"/>
          <a:lstStyle>
            <a:lvl1pPr>
              <a:defRPr sz="4705" spc="-98" baseline="0">
                <a:gradFill>
                  <a:gsLst>
                    <a:gs pos="5833">
                      <a:schemeClr val="bg1"/>
                    </a:gs>
                    <a:gs pos="18000">
                      <a:schemeClr val="bg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bwMode="auto">
          <a:xfrm>
            <a:off x="269302" y="3878574"/>
            <a:ext cx="8964186" cy="1792326"/>
          </a:xfrm>
          <a:noFill/>
        </p:spPr>
        <p:txBody>
          <a:bodyPr lIns="146304" tIns="109728" rIns="146304" bIns="109728">
            <a:noAutofit/>
          </a:bodyPr>
          <a:lstStyle>
            <a:lvl1pPr marL="0" indent="0">
              <a:spcBef>
                <a:spcPts val="0"/>
              </a:spcBef>
              <a:buNone/>
              <a:defRPr sz="2745"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6" name="Picture 5"/>
          <p:cNvPicPr>
            <a:picLocks noChangeAspect="1"/>
          </p:cNvPicPr>
          <p:nvPr userDrawn="1"/>
        </p:nvPicPr>
        <p:blipFill>
          <a:blip r:embed="rId2" cstate="print">
            <a:duotone>
              <a:prstClr val="black"/>
              <a:srgbClr val="0070C0">
                <a:tint val="45000"/>
                <a:satMod val="400000"/>
              </a:srgbClr>
            </a:duotone>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bwMode="invGray">
          <a:xfrm>
            <a:off x="10757347" y="6196318"/>
            <a:ext cx="986067" cy="191269"/>
          </a:xfrm>
          <a:prstGeom prst="rect">
            <a:avLst/>
          </a:prstGeom>
        </p:spPr>
      </p:pic>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9303" y="141642"/>
            <a:ext cx="1999118" cy="676826"/>
          </a:xfrm>
          <a:prstGeom prst="rect">
            <a:avLst/>
          </a:prstGeom>
        </p:spPr>
      </p:pic>
      <p:sp>
        <p:nvSpPr>
          <p:cNvPr id="10" name="Footer Placeholder 14"/>
          <p:cNvSpPr>
            <a:spLocks noGrp="1"/>
          </p:cNvSpPr>
          <p:nvPr>
            <p:ph type="ftr" sz="quarter" idx="14"/>
          </p:nvPr>
        </p:nvSpPr>
        <p:spPr>
          <a:xfrm>
            <a:off x="269303" y="6055644"/>
            <a:ext cx="1769505" cy="364224"/>
          </a:xfrm>
        </p:spPr>
        <p:txBody>
          <a:bodyPr/>
          <a:lstStyle>
            <a:lvl1pPr>
              <a:defRPr>
                <a:solidFill>
                  <a:schemeClr val="tx2"/>
                </a:solidFill>
              </a:defRPr>
            </a:lvl1pPr>
          </a:lstStyle>
          <a:p>
            <a:pPr defTabSz="914367"/>
            <a:r>
              <a:rPr lang="en-US" smtClean="0">
                <a:solidFill>
                  <a:srgbClr val="00BCF2"/>
                </a:solidFill>
              </a:rPr>
              <a:t>Microsoft Confidential</a:t>
            </a:r>
            <a:endParaRPr lang="en-US" dirty="0" smtClean="0">
              <a:solidFill>
                <a:srgbClr val="00BCF2"/>
              </a:solidFill>
            </a:endParaRPr>
          </a:p>
        </p:txBody>
      </p:sp>
    </p:spTree>
    <p:extLst>
      <p:ext uri="{BB962C8B-B14F-4D97-AF65-F5344CB8AC3E}">
        <p14:creationId xmlns:p14="http://schemas.microsoft.com/office/powerpoint/2010/main" val="1072072720"/>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4705"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757347" y="6196318"/>
            <a:ext cx="986067" cy="191269"/>
          </a:xfrm>
          <a:prstGeom prst="rect">
            <a:avLst/>
          </a:prstGeom>
        </p:spPr>
      </p:pic>
      <p:sp>
        <p:nvSpPr>
          <p:cNvPr id="3" name="Footer Placeholder 2"/>
          <p:cNvSpPr>
            <a:spLocks noGrp="1"/>
          </p:cNvSpPr>
          <p:nvPr>
            <p:ph type="ftr" sz="quarter" idx="14"/>
          </p:nvPr>
        </p:nvSpPr>
        <p:spPr>
          <a:xfrm>
            <a:off x="269303" y="6109840"/>
            <a:ext cx="1769505" cy="364224"/>
          </a:xfrm>
        </p:spPr>
        <p:txBody>
          <a:bodyPr/>
          <a:lstStyle/>
          <a:p>
            <a:pPr defTabSz="914367"/>
            <a:r>
              <a:rPr lang="en-US" smtClean="0">
                <a:solidFill>
                  <a:srgbClr val="FFFFFF">
                    <a:tint val="75000"/>
                  </a:srgbClr>
                </a:solidFill>
              </a:rPr>
              <a:t>Microsoft Confidential</a:t>
            </a:r>
            <a:endParaRPr lang="en-US" dirty="0" smtClean="0">
              <a:solidFill>
                <a:srgbClr val="FFFFFF">
                  <a:tint val="75000"/>
                </a:srgbClr>
              </a:solidFill>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3286" y="381732"/>
            <a:ext cx="2039048" cy="690345"/>
          </a:xfrm>
          <a:prstGeom prst="rect">
            <a:avLst/>
          </a:prstGeom>
        </p:spPr>
      </p:pic>
      <p:sp>
        <p:nvSpPr>
          <p:cNvPr id="11" name="Text Placeholder 38"/>
          <p:cNvSpPr>
            <a:spLocks noGrp="1"/>
          </p:cNvSpPr>
          <p:nvPr>
            <p:ph type="body" sz="quarter" idx="24" hasCustomPrompt="1"/>
          </p:nvPr>
        </p:nvSpPr>
        <p:spPr>
          <a:xfrm>
            <a:off x="270326" y="5722973"/>
            <a:ext cx="3285804" cy="362123"/>
          </a:xfrm>
        </p:spPr>
        <p:txBody>
          <a:bodyPr bIns="0" anchor="b"/>
          <a:lstStyle>
            <a:lvl1pPr marL="0" indent="0">
              <a:buNone/>
              <a:defRPr sz="1961" baseline="0">
                <a:solidFill>
                  <a:schemeClr val="bg2">
                    <a:lumMod val="40000"/>
                    <a:lumOff val="60000"/>
                  </a:schemeClr>
                </a:solidFill>
              </a:defRPr>
            </a:lvl1pPr>
          </a:lstStyle>
          <a:p>
            <a:pPr lvl="0"/>
            <a:r>
              <a:rPr lang="en-US" dirty="0" smtClean="0"/>
              <a:t>Presentation Date</a:t>
            </a:r>
            <a:endParaRPr lang="en-US" dirty="0"/>
          </a:p>
        </p:txBody>
      </p:sp>
    </p:spTree>
    <p:extLst>
      <p:ext uri="{BB962C8B-B14F-4D97-AF65-F5344CB8AC3E}">
        <p14:creationId xmlns:p14="http://schemas.microsoft.com/office/powerpoint/2010/main" val="11228271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lide - Phone 1">
    <p:bg>
      <p:bgRef idx="1001">
        <a:schemeClr val="bg2"/>
      </p:bgRef>
    </p:bg>
    <p:spTree>
      <p:nvGrpSpPr>
        <p:cNvPr id="1" name=""/>
        <p:cNvGrpSpPr/>
        <p:nvPr/>
      </p:nvGrpSpPr>
      <p:grpSpPr>
        <a:xfrm>
          <a:off x="0" y="0"/>
          <a:ext cx="0" cy="0"/>
          <a:chOff x="0" y="0"/>
          <a:chExt cx="0" cy="0"/>
        </a:xfrm>
      </p:grpSpPr>
      <p:pic>
        <p:nvPicPr>
          <p:cNvPr id="31" name="Picture 30"/>
          <p:cNvPicPr>
            <a:picLocks noChangeAspect="1"/>
          </p:cNvPicPr>
          <p:nvPr userDrawn="1"/>
        </p:nvPicPr>
        <p:blipFill rotWithShape="1">
          <a:blip r:embed="rId2" cstate="print">
            <a:extLst>
              <a:ext uri="{28A0092B-C50C-407E-A947-70E740481C1C}">
                <a14:useLocalDpi xmlns:a14="http://schemas.microsoft.com/office/drawing/2010/main" val="0"/>
              </a:ext>
            </a:extLst>
          </a:blip>
          <a:srcRect l="13769" t="13124" r="17497" b="30293"/>
          <a:stretch/>
        </p:blipFill>
        <p:spPr>
          <a:xfrm>
            <a:off x="7009566" y="0"/>
            <a:ext cx="5212003" cy="6865782"/>
          </a:xfrm>
          <a:prstGeom prst="rect">
            <a:avLst/>
          </a:prstGeom>
        </p:spPr>
      </p:pic>
      <p:sp>
        <p:nvSpPr>
          <p:cNvPr id="14" name="Rectangle 13"/>
          <p:cNvSpPr/>
          <p:nvPr userDrawn="1"/>
        </p:nvSpPr>
        <p:spPr>
          <a:xfrm>
            <a:off x="9880444" y="6375223"/>
            <a:ext cx="2154464" cy="4750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5" name="Text Placeholder 4"/>
          <p:cNvSpPr>
            <a:spLocks noGrp="1"/>
          </p:cNvSpPr>
          <p:nvPr>
            <p:ph type="body" sz="quarter" idx="12" hasCustomPrompt="1"/>
          </p:nvPr>
        </p:nvSpPr>
        <p:spPr>
          <a:xfrm>
            <a:off x="265562" y="3872635"/>
            <a:ext cx="6273418" cy="1794661"/>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6573717" cy="1801436"/>
          </a:xfrm>
          <a:noFill/>
        </p:spPr>
        <p:txBody>
          <a:bodyPr lIns="146304" tIns="91440" rIns="146304" bIns="91440" anchor="t" anchorCtr="0"/>
          <a:lstStyle>
            <a:lvl1pPr>
              <a:defRPr sz="4705"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5856953" y="6165534"/>
            <a:ext cx="986067" cy="191269"/>
          </a:xfrm>
          <a:prstGeom prst="rect">
            <a:avLst/>
          </a:prstGeom>
        </p:spPr>
      </p:pic>
      <p:sp>
        <p:nvSpPr>
          <p:cNvPr id="10" name="Picture Placeholder 9"/>
          <p:cNvSpPr>
            <a:spLocks noGrp="1"/>
          </p:cNvSpPr>
          <p:nvPr>
            <p:ph type="pic" sz="quarter" idx="19" hasCustomPrompt="1"/>
          </p:nvPr>
        </p:nvSpPr>
        <p:spPr>
          <a:xfrm>
            <a:off x="7565140" y="1748619"/>
            <a:ext cx="2154461" cy="2143760"/>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11" name="Rectangle 10"/>
          <p:cNvSpPr/>
          <p:nvPr userDrawn="1"/>
        </p:nvSpPr>
        <p:spPr>
          <a:xfrm>
            <a:off x="9881649" y="2907319"/>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2" name="Rectangle 11"/>
          <p:cNvSpPr/>
          <p:nvPr userDrawn="1"/>
        </p:nvSpPr>
        <p:spPr>
          <a:xfrm>
            <a:off x="11038097" y="2907319"/>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5" name="Rectangle 14"/>
          <p:cNvSpPr/>
          <p:nvPr userDrawn="1"/>
        </p:nvSpPr>
        <p:spPr>
          <a:xfrm>
            <a:off x="7565140" y="6375223"/>
            <a:ext cx="2154464" cy="4750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8" name="Rectangle 17"/>
          <p:cNvSpPr/>
          <p:nvPr userDrawn="1"/>
        </p:nvSpPr>
        <p:spPr>
          <a:xfrm>
            <a:off x="7565140" y="589918"/>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9" name="Rectangle 18"/>
          <p:cNvSpPr/>
          <p:nvPr userDrawn="1"/>
        </p:nvSpPr>
        <p:spPr>
          <a:xfrm>
            <a:off x="8722793" y="589918"/>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22" name="Freeform 12"/>
          <p:cNvSpPr>
            <a:spLocks noChangeAspect="1"/>
          </p:cNvSpPr>
          <p:nvPr userDrawn="1"/>
        </p:nvSpPr>
        <p:spPr bwMode="black">
          <a:xfrm>
            <a:off x="7886516" y="871139"/>
            <a:ext cx="364428" cy="506320"/>
          </a:xfrm>
          <a:custGeom>
            <a:avLst/>
            <a:gdLst>
              <a:gd name="T0" fmla="*/ 642 w 811"/>
              <a:gd name="T1" fmla="*/ 692 h 1128"/>
              <a:gd name="T2" fmla="*/ 499 w 811"/>
              <a:gd name="T3" fmla="*/ 758 h 1128"/>
              <a:gd name="T4" fmla="*/ 465 w 811"/>
              <a:gd name="T5" fmla="*/ 735 h 1128"/>
              <a:gd name="T6" fmla="*/ 301 w 811"/>
              <a:gd name="T7" fmla="*/ 382 h 1128"/>
              <a:gd name="T8" fmla="*/ 305 w 811"/>
              <a:gd name="T9" fmla="*/ 341 h 1128"/>
              <a:gd name="T10" fmla="*/ 459 w 811"/>
              <a:gd name="T11" fmla="*/ 269 h 1128"/>
              <a:gd name="T12" fmla="*/ 474 w 811"/>
              <a:gd name="T13" fmla="*/ 232 h 1128"/>
              <a:gd name="T14" fmla="*/ 378 w 811"/>
              <a:gd name="T15" fmla="*/ 19 h 1128"/>
              <a:gd name="T16" fmla="*/ 341 w 811"/>
              <a:gd name="T17" fmla="*/ 0 h 1128"/>
              <a:gd name="T18" fmla="*/ 236 w 811"/>
              <a:gd name="T19" fmla="*/ 28 h 1128"/>
              <a:gd name="T20" fmla="*/ 192 w 811"/>
              <a:gd name="T21" fmla="*/ 49 h 1128"/>
              <a:gd name="T22" fmla="*/ 117 w 811"/>
              <a:gd name="T23" fmla="*/ 543 h 1128"/>
              <a:gd name="T24" fmla="*/ 313 w 811"/>
              <a:gd name="T25" fmla="*/ 932 h 1128"/>
              <a:gd name="T26" fmla="*/ 686 w 811"/>
              <a:gd name="T27" fmla="*/ 1060 h 1128"/>
              <a:gd name="T28" fmla="*/ 730 w 811"/>
              <a:gd name="T29" fmla="*/ 1039 h 1128"/>
              <a:gd name="T30" fmla="*/ 789 w 811"/>
              <a:gd name="T31" fmla="*/ 999 h 1128"/>
              <a:gd name="T32" fmla="*/ 796 w 811"/>
              <a:gd name="T33" fmla="*/ 944 h 1128"/>
              <a:gd name="T34" fmla="*/ 689 w 811"/>
              <a:gd name="T35" fmla="*/ 708 h 1128"/>
              <a:gd name="T36" fmla="*/ 642 w 811"/>
              <a:gd name="T37" fmla="*/ 692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1" h="1128">
                <a:moveTo>
                  <a:pt x="642" y="692"/>
                </a:moveTo>
                <a:cubicBezTo>
                  <a:pt x="616" y="704"/>
                  <a:pt x="499" y="758"/>
                  <a:pt x="499" y="758"/>
                </a:cubicBezTo>
                <a:cubicBezTo>
                  <a:pt x="488" y="763"/>
                  <a:pt x="473" y="753"/>
                  <a:pt x="465" y="735"/>
                </a:cubicBezTo>
                <a:cubicBezTo>
                  <a:pt x="301" y="382"/>
                  <a:pt x="301" y="382"/>
                  <a:pt x="301" y="382"/>
                </a:cubicBezTo>
                <a:cubicBezTo>
                  <a:pt x="292" y="364"/>
                  <a:pt x="294" y="346"/>
                  <a:pt x="305" y="341"/>
                </a:cubicBezTo>
                <a:cubicBezTo>
                  <a:pt x="305" y="341"/>
                  <a:pt x="441" y="279"/>
                  <a:pt x="459" y="269"/>
                </a:cubicBezTo>
                <a:cubicBezTo>
                  <a:pt x="470" y="264"/>
                  <a:pt x="483" y="251"/>
                  <a:pt x="474" y="232"/>
                </a:cubicBezTo>
                <a:cubicBezTo>
                  <a:pt x="452" y="180"/>
                  <a:pt x="385" y="29"/>
                  <a:pt x="378" y="19"/>
                </a:cubicBezTo>
                <a:cubicBezTo>
                  <a:pt x="369" y="8"/>
                  <a:pt x="363" y="0"/>
                  <a:pt x="341" y="0"/>
                </a:cubicBezTo>
                <a:cubicBezTo>
                  <a:pt x="306" y="0"/>
                  <a:pt x="269" y="13"/>
                  <a:pt x="236" y="28"/>
                </a:cubicBezTo>
                <a:cubicBezTo>
                  <a:pt x="192" y="49"/>
                  <a:pt x="192" y="49"/>
                  <a:pt x="192" y="49"/>
                </a:cubicBezTo>
                <a:cubicBezTo>
                  <a:pt x="0" y="158"/>
                  <a:pt x="62" y="427"/>
                  <a:pt x="117" y="543"/>
                </a:cubicBezTo>
                <a:cubicBezTo>
                  <a:pt x="173" y="662"/>
                  <a:pt x="313" y="932"/>
                  <a:pt x="313" y="932"/>
                </a:cubicBezTo>
                <a:cubicBezTo>
                  <a:pt x="381" y="1070"/>
                  <a:pt x="547" y="1128"/>
                  <a:pt x="686" y="1060"/>
                </a:cubicBezTo>
                <a:cubicBezTo>
                  <a:pt x="730" y="1039"/>
                  <a:pt x="730" y="1039"/>
                  <a:pt x="730" y="1039"/>
                </a:cubicBezTo>
                <a:cubicBezTo>
                  <a:pt x="756" y="1026"/>
                  <a:pt x="769" y="1018"/>
                  <a:pt x="789" y="999"/>
                </a:cubicBezTo>
                <a:cubicBezTo>
                  <a:pt x="795" y="994"/>
                  <a:pt x="811" y="977"/>
                  <a:pt x="796" y="944"/>
                </a:cubicBezTo>
                <a:cubicBezTo>
                  <a:pt x="767" y="880"/>
                  <a:pt x="698" y="726"/>
                  <a:pt x="689" y="708"/>
                </a:cubicBezTo>
                <a:cubicBezTo>
                  <a:pt x="680" y="693"/>
                  <a:pt x="661" y="684"/>
                  <a:pt x="642" y="692"/>
                </a:cubicBezTo>
                <a:close/>
              </a:path>
            </a:pathLst>
          </a:custGeom>
          <a:solidFill>
            <a:srgbClr val="FFFFFF"/>
          </a:solidFill>
          <a:ln>
            <a:noFill/>
          </a:ln>
          <a:extLst/>
        </p:spPr>
        <p:txBody>
          <a:bodyPr vert="horz" wrap="square" lIns="80687" tIns="40344" rIns="80687" bIns="4034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solidFill>
                <a:srgbClr val="FFFFFF"/>
              </a:solidFill>
              <a:effectLst/>
              <a:uLnTx/>
              <a:uFillTx/>
              <a:latin typeface="Segoe UI"/>
              <a:ea typeface="+mn-ea"/>
              <a:cs typeface="+mn-cs"/>
            </a:endParaRPr>
          </a:p>
        </p:txBody>
      </p:sp>
      <p:grpSp>
        <p:nvGrpSpPr>
          <p:cNvPr id="2" name="Group 1"/>
          <p:cNvGrpSpPr/>
          <p:nvPr userDrawn="1"/>
        </p:nvGrpSpPr>
        <p:grpSpPr>
          <a:xfrm>
            <a:off x="8818751" y="721562"/>
            <a:ext cx="846665" cy="788848"/>
            <a:chOff x="10162265" y="1919382"/>
            <a:chExt cx="863642" cy="804552"/>
          </a:xfrm>
        </p:grpSpPr>
        <p:pic>
          <p:nvPicPr>
            <p:cNvPr id="23" name="Picture 2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162265" y="1919382"/>
              <a:ext cx="863642" cy="744891"/>
            </a:xfrm>
            <a:prstGeom prst="rect">
              <a:avLst/>
            </a:prstGeom>
          </p:spPr>
        </p:pic>
        <p:pic>
          <p:nvPicPr>
            <p:cNvPr id="24" name="Picture 23"/>
            <p:cNvPicPr>
              <a:picLocks noChangeAspect="1"/>
            </p:cNvPicPr>
            <p:nvPr userDrawn="1"/>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219710" y="2429998"/>
              <a:ext cx="293936" cy="293936"/>
            </a:xfrm>
            <a:prstGeom prst="rect">
              <a:avLst/>
            </a:prstGeom>
          </p:spPr>
        </p:pic>
      </p:grpSp>
      <p:pic>
        <p:nvPicPr>
          <p:cNvPr id="25" name="Picture 24"/>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35087" y="3145270"/>
            <a:ext cx="595434" cy="552450"/>
          </a:xfrm>
          <a:prstGeom prst="rect">
            <a:avLst/>
          </a:prstGeom>
        </p:spPr>
      </p:pic>
      <p:pic>
        <p:nvPicPr>
          <p:cNvPr id="29" name="Picture 28"/>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775716" y="2819860"/>
            <a:ext cx="1203099" cy="1203270"/>
          </a:xfrm>
          <a:prstGeom prst="rect">
            <a:avLst/>
          </a:prstGeom>
        </p:spPr>
      </p:pic>
      <p:sp>
        <p:nvSpPr>
          <p:cNvPr id="28" name="Text Placeholder 12"/>
          <p:cNvSpPr>
            <a:spLocks noGrp="1"/>
          </p:cNvSpPr>
          <p:nvPr>
            <p:ph type="body" sz="quarter" idx="22" hasCustomPrompt="1"/>
          </p:nvPr>
        </p:nvSpPr>
        <p:spPr>
          <a:xfrm>
            <a:off x="7568263" y="3335490"/>
            <a:ext cx="2154460" cy="565111"/>
          </a:xfrm>
          <a:noFill/>
        </p:spPr>
        <p:txBody>
          <a:bodyPr vert="horz" wrap="square" lIns="155448" tIns="73152" rIns="91440" bIns="73152" rtlCol="0" anchor="ctr" anchorCtr="0">
            <a:noAutofit/>
          </a:bodyPr>
          <a:lstStyle>
            <a:lvl1pPr marL="112048" indent="-112048">
              <a:spcBef>
                <a:spcPts val="0"/>
              </a:spcBef>
              <a:buNone/>
              <a:defRPr lang="en-US" sz="1961" dirty="0">
                <a:solidFill>
                  <a:schemeClr val="tx1"/>
                </a:solidFill>
                <a:latin typeface="+mn-lt"/>
              </a:defRPr>
            </a:lvl1pPr>
          </a:lstStyle>
          <a:p>
            <a:pPr marL="0" lvl="0" indent="0">
              <a:lnSpc>
                <a:spcPct val="100000"/>
              </a:lnSpc>
            </a:pPr>
            <a:r>
              <a:rPr lang="en-US" dirty="0" smtClean="0"/>
              <a:t>Click to edit text</a:t>
            </a:r>
            <a:endParaRPr lang="en-US" dirty="0"/>
          </a:p>
        </p:txBody>
      </p:sp>
      <p:pic>
        <p:nvPicPr>
          <p:cNvPr id="33" name="Picture 32"/>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203286" y="381732"/>
            <a:ext cx="2039048" cy="690345"/>
          </a:xfrm>
          <a:prstGeom prst="rect">
            <a:avLst/>
          </a:prstGeom>
        </p:spPr>
      </p:pic>
      <p:sp>
        <p:nvSpPr>
          <p:cNvPr id="37" name="Picture Placeholder 9"/>
          <p:cNvSpPr>
            <a:spLocks noGrp="1"/>
          </p:cNvSpPr>
          <p:nvPr>
            <p:ph type="pic" sz="quarter" idx="25" hasCustomPrompt="1"/>
          </p:nvPr>
        </p:nvSpPr>
        <p:spPr>
          <a:xfrm>
            <a:off x="9872953" y="588780"/>
            <a:ext cx="2154461" cy="2143760"/>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38" name="Text Placeholder 12"/>
          <p:cNvSpPr>
            <a:spLocks noGrp="1"/>
          </p:cNvSpPr>
          <p:nvPr>
            <p:ph type="body" sz="quarter" idx="26" hasCustomPrompt="1"/>
          </p:nvPr>
        </p:nvSpPr>
        <p:spPr>
          <a:xfrm>
            <a:off x="9872953" y="600671"/>
            <a:ext cx="2154460" cy="565111"/>
          </a:xfrm>
          <a:solidFill>
            <a:schemeClr val="accent1"/>
          </a:solidFill>
        </p:spPr>
        <p:txBody>
          <a:bodyPr vert="horz" wrap="square" lIns="155448" tIns="73152" rIns="91440" bIns="73152" rtlCol="0" anchor="ctr" anchorCtr="0">
            <a:noAutofit/>
          </a:bodyPr>
          <a:lstStyle>
            <a:lvl1pPr marL="112048" indent="-112048">
              <a:spcBef>
                <a:spcPts val="0"/>
              </a:spcBef>
              <a:buNone/>
              <a:defRPr lang="en-US" sz="1961"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26" name="Rectangle 25"/>
          <p:cNvSpPr/>
          <p:nvPr userDrawn="1"/>
        </p:nvSpPr>
        <p:spPr bwMode="auto">
          <a:xfrm>
            <a:off x="7565141" y="4066019"/>
            <a:ext cx="4469767" cy="21474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 Placeholder 38"/>
          <p:cNvSpPr>
            <a:spLocks noGrp="1"/>
          </p:cNvSpPr>
          <p:nvPr>
            <p:ph type="body" sz="quarter" idx="24" hasCustomPrompt="1"/>
          </p:nvPr>
        </p:nvSpPr>
        <p:spPr>
          <a:xfrm>
            <a:off x="270326" y="5722973"/>
            <a:ext cx="3285804" cy="362123"/>
          </a:xfrm>
        </p:spPr>
        <p:txBody>
          <a:bodyPr bIns="0" anchor="b"/>
          <a:lstStyle>
            <a:lvl1pPr marL="0" indent="0">
              <a:buNone/>
              <a:defRPr sz="1961" baseline="0">
                <a:solidFill>
                  <a:schemeClr val="bg2">
                    <a:lumMod val="40000"/>
                    <a:lumOff val="60000"/>
                  </a:schemeClr>
                </a:solidFill>
              </a:defRPr>
            </a:lvl1pPr>
          </a:lstStyle>
          <a:p>
            <a:pPr lvl="0"/>
            <a:r>
              <a:rPr lang="en-US" dirty="0" smtClean="0"/>
              <a:t>Presentation Date</a:t>
            </a:r>
            <a:endParaRPr lang="en-US" dirty="0"/>
          </a:p>
        </p:txBody>
      </p:sp>
      <p:sp>
        <p:nvSpPr>
          <p:cNvPr id="40" name="Footer Placeholder 2"/>
          <p:cNvSpPr>
            <a:spLocks noGrp="1"/>
          </p:cNvSpPr>
          <p:nvPr>
            <p:ph type="ftr" sz="quarter" idx="14"/>
          </p:nvPr>
        </p:nvSpPr>
        <p:spPr>
          <a:xfrm>
            <a:off x="269303" y="6109840"/>
            <a:ext cx="1769505" cy="364224"/>
          </a:xfrm>
        </p:spPr>
        <p:txBody>
          <a:bodyPr/>
          <a:lstStyle/>
          <a:p>
            <a:pPr defTabSz="914367"/>
            <a:r>
              <a:rPr lang="en-US" smtClean="0">
                <a:solidFill>
                  <a:srgbClr val="FFFFFF">
                    <a:tint val="75000"/>
                  </a:srgbClr>
                </a:solidFill>
              </a:rPr>
              <a:t>Microsoft Confidential</a:t>
            </a:r>
            <a:endParaRPr lang="en-US" dirty="0" smtClean="0">
              <a:solidFill>
                <a:srgbClr val="FFFFFF">
                  <a:tint val="75000"/>
                </a:srgbClr>
              </a:solidFill>
            </a:endParaRPr>
          </a:p>
        </p:txBody>
      </p:sp>
    </p:spTree>
    <p:extLst>
      <p:ext uri="{BB962C8B-B14F-4D97-AF65-F5344CB8AC3E}">
        <p14:creationId xmlns:p14="http://schemas.microsoft.com/office/powerpoint/2010/main" val="40844642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lide - Phone 2">
    <p:bg>
      <p:bgRef idx="1001">
        <a:schemeClr val="bg2"/>
      </p:bgRef>
    </p:bg>
    <p:spTree>
      <p:nvGrpSpPr>
        <p:cNvPr id="1" name=""/>
        <p:cNvGrpSpPr/>
        <p:nvPr/>
      </p:nvGrpSpPr>
      <p:grpSpPr>
        <a:xfrm>
          <a:off x="0" y="0"/>
          <a:ext cx="0" cy="0"/>
          <a:chOff x="0" y="0"/>
          <a:chExt cx="0" cy="0"/>
        </a:xfrm>
      </p:grpSpPr>
      <p:pic>
        <p:nvPicPr>
          <p:cNvPr id="21" name="Picture 20"/>
          <p:cNvPicPr>
            <a:picLocks noChangeAspect="1"/>
          </p:cNvPicPr>
          <p:nvPr userDrawn="1"/>
        </p:nvPicPr>
        <p:blipFill rotWithShape="1">
          <a:blip r:embed="rId2" cstate="print">
            <a:extLst>
              <a:ext uri="{28A0092B-C50C-407E-A947-70E740481C1C}">
                <a14:useLocalDpi xmlns:a14="http://schemas.microsoft.com/office/drawing/2010/main" val="0"/>
              </a:ext>
            </a:extLst>
          </a:blip>
          <a:srcRect l="13769" t="13124" r="17497" b="30293"/>
          <a:stretch/>
        </p:blipFill>
        <p:spPr>
          <a:xfrm>
            <a:off x="7009566" y="0"/>
            <a:ext cx="5212003" cy="6865782"/>
          </a:xfrm>
          <a:prstGeom prst="rect">
            <a:avLst/>
          </a:prstGeom>
        </p:spPr>
      </p:pic>
      <p:sp>
        <p:nvSpPr>
          <p:cNvPr id="5" name="Text Placeholder 4"/>
          <p:cNvSpPr>
            <a:spLocks noGrp="1"/>
          </p:cNvSpPr>
          <p:nvPr>
            <p:ph type="body" sz="quarter" idx="12" hasCustomPrompt="1"/>
          </p:nvPr>
        </p:nvSpPr>
        <p:spPr>
          <a:xfrm>
            <a:off x="265562" y="3872635"/>
            <a:ext cx="6273418" cy="1794661"/>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6573717" cy="1801436"/>
          </a:xfrm>
          <a:noFill/>
        </p:spPr>
        <p:txBody>
          <a:bodyPr lIns="146304" tIns="91440" rIns="146304" bIns="91440" anchor="t" anchorCtr="0"/>
          <a:lstStyle>
            <a:lvl1pPr>
              <a:defRPr sz="4705"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5856953" y="6165534"/>
            <a:ext cx="986067" cy="191269"/>
          </a:xfrm>
          <a:prstGeom prst="rect">
            <a:avLst/>
          </a:prstGeom>
        </p:spPr>
      </p:pic>
      <p:sp>
        <p:nvSpPr>
          <p:cNvPr id="10" name="Picture Placeholder 9"/>
          <p:cNvSpPr>
            <a:spLocks noGrp="1"/>
          </p:cNvSpPr>
          <p:nvPr>
            <p:ph type="pic" sz="quarter" idx="19" hasCustomPrompt="1"/>
          </p:nvPr>
        </p:nvSpPr>
        <p:spPr>
          <a:xfrm>
            <a:off x="7565140" y="1748619"/>
            <a:ext cx="2154461" cy="2143760"/>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11" name="Rectangle 10"/>
          <p:cNvSpPr/>
          <p:nvPr userDrawn="1"/>
        </p:nvSpPr>
        <p:spPr>
          <a:xfrm>
            <a:off x="9881649" y="2907319"/>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2" name="Rectangle 11"/>
          <p:cNvSpPr/>
          <p:nvPr userDrawn="1"/>
        </p:nvSpPr>
        <p:spPr>
          <a:xfrm>
            <a:off x="11038097" y="2907319"/>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3" name="Picture Placeholder 9"/>
          <p:cNvSpPr>
            <a:spLocks noGrp="1"/>
          </p:cNvSpPr>
          <p:nvPr>
            <p:ph type="pic" sz="quarter" idx="21" hasCustomPrompt="1"/>
          </p:nvPr>
        </p:nvSpPr>
        <p:spPr>
          <a:xfrm>
            <a:off x="7565141" y="4066019"/>
            <a:ext cx="4469767" cy="2147456"/>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personal photo</a:t>
            </a:r>
            <a:endParaRPr lang="en-US" dirty="0"/>
          </a:p>
        </p:txBody>
      </p:sp>
      <p:sp>
        <p:nvSpPr>
          <p:cNvPr id="14" name="Rectangle 13"/>
          <p:cNvSpPr/>
          <p:nvPr userDrawn="1"/>
        </p:nvSpPr>
        <p:spPr>
          <a:xfrm>
            <a:off x="9880444" y="6375223"/>
            <a:ext cx="2154464" cy="4750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5" name="Rectangle 14"/>
          <p:cNvSpPr/>
          <p:nvPr userDrawn="1"/>
        </p:nvSpPr>
        <p:spPr>
          <a:xfrm>
            <a:off x="7565140" y="6375223"/>
            <a:ext cx="2154464" cy="4750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8" name="Rectangle 17"/>
          <p:cNvSpPr/>
          <p:nvPr userDrawn="1"/>
        </p:nvSpPr>
        <p:spPr>
          <a:xfrm>
            <a:off x="7565140" y="589918"/>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19" name="Rectangle 18"/>
          <p:cNvSpPr/>
          <p:nvPr userDrawn="1"/>
        </p:nvSpPr>
        <p:spPr>
          <a:xfrm>
            <a:off x="8722793" y="589918"/>
            <a:ext cx="996810" cy="996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22" name="Freeform 12"/>
          <p:cNvSpPr>
            <a:spLocks noChangeAspect="1"/>
          </p:cNvSpPr>
          <p:nvPr userDrawn="1"/>
        </p:nvSpPr>
        <p:spPr bwMode="black">
          <a:xfrm>
            <a:off x="7886516" y="871139"/>
            <a:ext cx="364428" cy="506320"/>
          </a:xfrm>
          <a:custGeom>
            <a:avLst/>
            <a:gdLst>
              <a:gd name="T0" fmla="*/ 642 w 811"/>
              <a:gd name="T1" fmla="*/ 692 h 1128"/>
              <a:gd name="T2" fmla="*/ 499 w 811"/>
              <a:gd name="T3" fmla="*/ 758 h 1128"/>
              <a:gd name="T4" fmla="*/ 465 w 811"/>
              <a:gd name="T5" fmla="*/ 735 h 1128"/>
              <a:gd name="T6" fmla="*/ 301 w 811"/>
              <a:gd name="T7" fmla="*/ 382 h 1128"/>
              <a:gd name="T8" fmla="*/ 305 w 811"/>
              <a:gd name="T9" fmla="*/ 341 h 1128"/>
              <a:gd name="T10" fmla="*/ 459 w 811"/>
              <a:gd name="T11" fmla="*/ 269 h 1128"/>
              <a:gd name="T12" fmla="*/ 474 w 811"/>
              <a:gd name="T13" fmla="*/ 232 h 1128"/>
              <a:gd name="T14" fmla="*/ 378 w 811"/>
              <a:gd name="T15" fmla="*/ 19 h 1128"/>
              <a:gd name="T16" fmla="*/ 341 w 811"/>
              <a:gd name="T17" fmla="*/ 0 h 1128"/>
              <a:gd name="T18" fmla="*/ 236 w 811"/>
              <a:gd name="T19" fmla="*/ 28 h 1128"/>
              <a:gd name="T20" fmla="*/ 192 w 811"/>
              <a:gd name="T21" fmla="*/ 49 h 1128"/>
              <a:gd name="T22" fmla="*/ 117 w 811"/>
              <a:gd name="T23" fmla="*/ 543 h 1128"/>
              <a:gd name="T24" fmla="*/ 313 w 811"/>
              <a:gd name="T25" fmla="*/ 932 h 1128"/>
              <a:gd name="T26" fmla="*/ 686 w 811"/>
              <a:gd name="T27" fmla="*/ 1060 h 1128"/>
              <a:gd name="T28" fmla="*/ 730 w 811"/>
              <a:gd name="T29" fmla="*/ 1039 h 1128"/>
              <a:gd name="T30" fmla="*/ 789 w 811"/>
              <a:gd name="T31" fmla="*/ 999 h 1128"/>
              <a:gd name="T32" fmla="*/ 796 w 811"/>
              <a:gd name="T33" fmla="*/ 944 h 1128"/>
              <a:gd name="T34" fmla="*/ 689 w 811"/>
              <a:gd name="T35" fmla="*/ 708 h 1128"/>
              <a:gd name="T36" fmla="*/ 642 w 811"/>
              <a:gd name="T37" fmla="*/ 692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1" h="1128">
                <a:moveTo>
                  <a:pt x="642" y="692"/>
                </a:moveTo>
                <a:cubicBezTo>
                  <a:pt x="616" y="704"/>
                  <a:pt x="499" y="758"/>
                  <a:pt x="499" y="758"/>
                </a:cubicBezTo>
                <a:cubicBezTo>
                  <a:pt x="488" y="763"/>
                  <a:pt x="473" y="753"/>
                  <a:pt x="465" y="735"/>
                </a:cubicBezTo>
                <a:cubicBezTo>
                  <a:pt x="301" y="382"/>
                  <a:pt x="301" y="382"/>
                  <a:pt x="301" y="382"/>
                </a:cubicBezTo>
                <a:cubicBezTo>
                  <a:pt x="292" y="364"/>
                  <a:pt x="294" y="346"/>
                  <a:pt x="305" y="341"/>
                </a:cubicBezTo>
                <a:cubicBezTo>
                  <a:pt x="305" y="341"/>
                  <a:pt x="441" y="279"/>
                  <a:pt x="459" y="269"/>
                </a:cubicBezTo>
                <a:cubicBezTo>
                  <a:pt x="470" y="264"/>
                  <a:pt x="483" y="251"/>
                  <a:pt x="474" y="232"/>
                </a:cubicBezTo>
                <a:cubicBezTo>
                  <a:pt x="452" y="180"/>
                  <a:pt x="385" y="29"/>
                  <a:pt x="378" y="19"/>
                </a:cubicBezTo>
                <a:cubicBezTo>
                  <a:pt x="369" y="8"/>
                  <a:pt x="363" y="0"/>
                  <a:pt x="341" y="0"/>
                </a:cubicBezTo>
                <a:cubicBezTo>
                  <a:pt x="306" y="0"/>
                  <a:pt x="269" y="13"/>
                  <a:pt x="236" y="28"/>
                </a:cubicBezTo>
                <a:cubicBezTo>
                  <a:pt x="192" y="49"/>
                  <a:pt x="192" y="49"/>
                  <a:pt x="192" y="49"/>
                </a:cubicBezTo>
                <a:cubicBezTo>
                  <a:pt x="0" y="158"/>
                  <a:pt x="62" y="427"/>
                  <a:pt x="117" y="543"/>
                </a:cubicBezTo>
                <a:cubicBezTo>
                  <a:pt x="173" y="662"/>
                  <a:pt x="313" y="932"/>
                  <a:pt x="313" y="932"/>
                </a:cubicBezTo>
                <a:cubicBezTo>
                  <a:pt x="381" y="1070"/>
                  <a:pt x="547" y="1128"/>
                  <a:pt x="686" y="1060"/>
                </a:cubicBezTo>
                <a:cubicBezTo>
                  <a:pt x="730" y="1039"/>
                  <a:pt x="730" y="1039"/>
                  <a:pt x="730" y="1039"/>
                </a:cubicBezTo>
                <a:cubicBezTo>
                  <a:pt x="756" y="1026"/>
                  <a:pt x="769" y="1018"/>
                  <a:pt x="789" y="999"/>
                </a:cubicBezTo>
                <a:cubicBezTo>
                  <a:pt x="795" y="994"/>
                  <a:pt x="811" y="977"/>
                  <a:pt x="796" y="944"/>
                </a:cubicBezTo>
                <a:cubicBezTo>
                  <a:pt x="767" y="880"/>
                  <a:pt x="698" y="726"/>
                  <a:pt x="689" y="708"/>
                </a:cubicBezTo>
                <a:cubicBezTo>
                  <a:pt x="680" y="693"/>
                  <a:pt x="661" y="684"/>
                  <a:pt x="642" y="692"/>
                </a:cubicBezTo>
                <a:close/>
              </a:path>
            </a:pathLst>
          </a:custGeom>
          <a:solidFill>
            <a:srgbClr val="FFFFFF"/>
          </a:solidFill>
          <a:ln>
            <a:noFill/>
          </a:ln>
          <a:extLst/>
        </p:spPr>
        <p:txBody>
          <a:bodyPr vert="horz" wrap="square" lIns="80687" tIns="40344" rIns="80687" bIns="4034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solidFill>
                <a:srgbClr val="FFFFFF"/>
              </a:solidFill>
              <a:effectLst/>
              <a:uLnTx/>
              <a:uFillTx/>
              <a:latin typeface="Segoe UI"/>
              <a:ea typeface="+mn-ea"/>
              <a:cs typeface="+mn-cs"/>
            </a:endParaRPr>
          </a:p>
        </p:txBody>
      </p:sp>
      <p:sp>
        <p:nvSpPr>
          <p:cNvPr id="28" name="Text Placeholder 12"/>
          <p:cNvSpPr>
            <a:spLocks noGrp="1"/>
          </p:cNvSpPr>
          <p:nvPr>
            <p:ph type="body" sz="quarter" idx="22" hasCustomPrompt="1"/>
          </p:nvPr>
        </p:nvSpPr>
        <p:spPr>
          <a:xfrm>
            <a:off x="7568263" y="3335490"/>
            <a:ext cx="2154460" cy="565111"/>
          </a:xfrm>
          <a:noFill/>
        </p:spPr>
        <p:txBody>
          <a:bodyPr vert="horz" wrap="square" lIns="155448" tIns="73152" rIns="91440" bIns="73152" rtlCol="0" anchor="ctr" anchorCtr="0">
            <a:noAutofit/>
          </a:bodyPr>
          <a:lstStyle>
            <a:lvl1pPr marL="112048" indent="-112048">
              <a:spcBef>
                <a:spcPts val="0"/>
              </a:spcBef>
              <a:buNone/>
              <a:defRPr lang="en-US" sz="1961" dirty="0">
                <a:solidFill>
                  <a:schemeClr val="tx1"/>
                </a:solidFill>
                <a:latin typeface="+mn-lt"/>
              </a:defRPr>
            </a:lvl1pPr>
          </a:lstStyle>
          <a:p>
            <a:pPr marL="0" lvl="0" indent="0">
              <a:lnSpc>
                <a:spcPct val="100000"/>
              </a:lnSpc>
            </a:pPr>
            <a:r>
              <a:rPr lang="en-US" dirty="0" smtClean="0"/>
              <a:t>Click to edit text</a:t>
            </a:r>
            <a:endParaRPr lang="en-US" dirty="0"/>
          </a:p>
        </p:txBody>
      </p:sp>
      <p:pic>
        <p:nvPicPr>
          <p:cNvPr id="33" name="Picture 3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3286" y="381732"/>
            <a:ext cx="2039048" cy="690345"/>
          </a:xfrm>
          <a:prstGeom prst="rect">
            <a:avLst/>
          </a:prstGeom>
        </p:spPr>
      </p:pic>
      <p:sp>
        <p:nvSpPr>
          <p:cNvPr id="37" name="Picture Placeholder 9"/>
          <p:cNvSpPr>
            <a:spLocks noGrp="1"/>
          </p:cNvSpPr>
          <p:nvPr>
            <p:ph type="pic" sz="quarter" idx="25" hasCustomPrompt="1"/>
          </p:nvPr>
        </p:nvSpPr>
        <p:spPr>
          <a:xfrm>
            <a:off x="9872953" y="588780"/>
            <a:ext cx="2154461" cy="2143760"/>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38" name="Text Placeholder 12"/>
          <p:cNvSpPr>
            <a:spLocks noGrp="1"/>
          </p:cNvSpPr>
          <p:nvPr>
            <p:ph type="body" sz="quarter" idx="26" hasCustomPrompt="1"/>
          </p:nvPr>
        </p:nvSpPr>
        <p:spPr>
          <a:xfrm>
            <a:off x="9872953" y="600671"/>
            <a:ext cx="2154460" cy="565111"/>
          </a:xfrm>
          <a:solidFill>
            <a:schemeClr val="accent1"/>
          </a:solidFill>
        </p:spPr>
        <p:txBody>
          <a:bodyPr vert="horz" wrap="square" lIns="155448" tIns="73152" rIns="91440" bIns="73152" rtlCol="0" anchor="ctr" anchorCtr="0">
            <a:noAutofit/>
          </a:bodyPr>
          <a:lstStyle>
            <a:lvl1pPr marL="112048" indent="-112048">
              <a:spcBef>
                <a:spcPts val="0"/>
              </a:spcBef>
              <a:buNone/>
              <a:defRPr lang="en-US" sz="1961"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24" name="Text Placeholder 38"/>
          <p:cNvSpPr>
            <a:spLocks noGrp="1"/>
          </p:cNvSpPr>
          <p:nvPr>
            <p:ph type="body" sz="quarter" idx="24" hasCustomPrompt="1"/>
          </p:nvPr>
        </p:nvSpPr>
        <p:spPr>
          <a:xfrm>
            <a:off x="270326" y="5722973"/>
            <a:ext cx="3285804" cy="362123"/>
          </a:xfrm>
        </p:spPr>
        <p:txBody>
          <a:bodyPr bIns="0" anchor="b"/>
          <a:lstStyle>
            <a:lvl1pPr marL="0" indent="0">
              <a:buNone/>
              <a:defRPr sz="1961" baseline="0">
                <a:solidFill>
                  <a:schemeClr val="bg2">
                    <a:lumMod val="40000"/>
                    <a:lumOff val="60000"/>
                  </a:schemeClr>
                </a:solidFill>
              </a:defRPr>
            </a:lvl1pPr>
          </a:lstStyle>
          <a:p>
            <a:pPr lvl="0"/>
            <a:r>
              <a:rPr lang="en-US" dirty="0" smtClean="0"/>
              <a:t>Presentation Date</a:t>
            </a:r>
            <a:endParaRPr lang="en-US" dirty="0"/>
          </a:p>
        </p:txBody>
      </p:sp>
      <p:sp>
        <p:nvSpPr>
          <p:cNvPr id="26" name="Footer Placeholder 2"/>
          <p:cNvSpPr>
            <a:spLocks noGrp="1"/>
          </p:cNvSpPr>
          <p:nvPr>
            <p:ph type="ftr" sz="quarter" idx="14"/>
          </p:nvPr>
        </p:nvSpPr>
        <p:spPr>
          <a:xfrm>
            <a:off x="269303" y="6109840"/>
            <a:ext cx="1769505" cy="364224"/>
          </a:xfrm>
        </p:spPr>
        <p:txBody>
          <a:bodyPr/>
          <a:lstStyle/>
          <a:p>
            <a:pPr defTabSz="914367"/>
            <a:r>
              <a:rPr lang="en-US" smtClean="0">
                <a:solidFill>
                  <a:srgbClr val="FFFFFF">
                    <a:tint val="75000"/>
                  </a:srgbClr>
                </a:solidFill>
              </a:rPr>
              <a:t>Microsoft Confidential</a:t>
            </a:r>
            <a:endParaRPr lang="en-US" dirty="0" smtClean="0">
              <a:solidFill>
                <a:srgbClr val="FFFFFF">
                  <a:tint val="75000"/>
                </a:srgbClr>
              </a:solidFill>
            </a:endParaRPr>
          </a:p>
        </p:txBody>
      </p:sp>
    </p:spTree>
    <p:extLst>
      <p:ext uri="{BB962C8B-B14F-4D97-AF65-F5344CB8AC3E}">
        <p14:creationId xmlns:p14="http://schemas.microsoft.com/office/powerpoint/2010/main" val="82500587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Slide - Phone 3">
    <p:bg>
      <p:bgRef idx="1001">
        <a:schemeClr val="bg2"/>
      </p:bgRef>
    </p:bg>
    <p:spTree>
      <p:nvGrpSpPr>
        <p:cNvPr id="1" name=""/>
        <p:cNvGrpSpPr/>
        <p:nvPr/>
      </p:nvGrpSpPr>
      <p:grpSpPr>
        <a:xfrm>
          <a:off x="0" y="0"/>
          <a:ext cx="0" cy="0"/>
          <a:chOff x="0" y="0"/>
          <a:chExt cx="0" cy="0"/>
        </a:xfrm>
      </p:grpSpPr>
      <p:pic>
        <p:nvPicPr>
          <p:cNvPr id="30" name="Picture 29"/>
          <p:cNvPicPr>
            <a:picLocks noChangeAspect="1"/>
          </p:cNvPicPr>
          <p:nvPr userDrawn="1"/>
        </p:nvPicPr>
        <p:blipFill rotWithShape="1">
          <a:blip r:embed="rId2" cstate="print">
            <a:extLst>
              <a:ext uri="{28A0092B-C50C-407E-A947-70E740481C1C}">
                <a14:useLocalDpi xmlns:a14="http://schemas.microsoft.com/office/drawing/2010/main" val="0"/>
              </a:ext>
            </a:extLst>
          </a:blip>
          <a:srcRect l="13769" t="13124" r="17497" b="30293"/>
          <a:stretch/>
        </p:blipFill>
        <p:spPr>
          <a:xfrm>
            <a:off x="7009566" y="0"/>
            <a:ext cx="5212003" cy="6865782"/>
          </a:xfrm>
          <a:prstGeom prst="rect">
            <a:avLst/>
          </a:prstGeom>
        </p:spPr>
      </p:pic>
      <p:sp>
        <p:nvSpPr>
          <p:cNvPr id="55" name="Picture Placeholder 9"/>
          <p:cNvSpPr>
            <a:spLocks noGrp="1"/>
          </p:cNvSpPr>
          <p:nvPr>
            <p:ph type="pic" sz="quarter" idx="19" hasCustomPrompt="1"/>
          </p:nvPr>
        </p:nvSpPr>
        <p:spPr>
          <a:xfrm>
            <a:off x="9136156" y="584245"/>
            <a:ext cx="1344637" cy="1344828"/>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 or app</a:t>
            </a:r>
            <a:endParaRPr lang="en-US" dirty="0"/>
          </a:p>
        </p:txBody>
      </p:sp>
      <p:sp>
        <p:nvSpPr>
          <p:cNvPr id="57" name="Picture Placeholder 9"/>
          <p:cNvSpPr>
            <a:spLocks noGrp="1"/>
          </p:cNvSpPr>
          <p:nvPr>
            <p:ph type="pic" sz="quarter" idx="25" hasCustomPrompt="1"/>
          </p:nvPr>
        </p:nvSpPr>
        <p:spPr>
          <a:xfrm>
            <a:off x="10622943" y="584245"/>
            <a:ext cx="1344637" cy="1344828"/>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5" name="Text Placeholder 4"/>
          <p:cNvSpPr>
            <a:spLocks noGrp="1"/>
          </p:cNvSpPr>
          <p:nvPr>
            <p:ph type="body" sz="quarter" idx="12" hasCustomPrompt="1"/>
          </p:nvPr>
        </p:nvSpPr>
        <p:spPr>
          <a:xfrm>
            <a:off x="265562" y="3872635"/>
            <a:ext cx="6273418" cy="1794661"/>
          </a:xfrm>
          <a:noFill/>
        </p:spPr>
        <p:txBody>
          <a:bodyPr lIns="146304" tIns="109728" rIns="146304" bIns="109728">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6573717" cy="1801436"/>
          </a:xfrm>
          <a:noFill/>
        </p:spPr>
        <p:txBody>
          <a:bodyPr lIns="146304" tIns="91440" rIns="146304" bIns="91440" anchor="t" anchorCtr="0"/>
          <a:lstStyle>
            <a:lvl1pPr>
              <a:defRPr sz="4705"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5856953" y="6165534"/>
            <a:ext cx="986067" cy="191269"/>
          </a:xfrm>
          <a:prstGeom prst="rect">
            <a:avLst/>
          </a:prstGeom>
        </p:spPr>
      </p:pic>
      <p:pic>
        <p:nvPicPr>
          <p:cNvPr id="33" name="Picture 3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3286" y="381732"/>
            <a:ext cx="2039048" cy="690345"/>
          </a:xfrm>
          <a:prstGeom prst="rect">
            <a:avLst/>
          </a:prstGeom>
        </p:spPr>
      </p:pic>
      <p:sp>
        <p:nvSpPr>
          <p:cNvPr id="34" name="Rectangle 33"/>
          <p:cNvSpPr/>
          <p:nvPr userDrawn="1"/>
        </p:nvSpPr>
        <p:spPr>
          <a:xfrm>
            <a:off x="8364218" y="584245"/>
            <a:ext cx="627497" cy="627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35" name="Rectangle 34"/>
          <p:cNvSpPr/>
          <p:nvPr userDrawn="1"/>
        </p:nvSpPr>
        <p:spPr>
          <a:xfrm>
            <a:off x="7628632" y="584245"/>
            <a:ext cx="627497" cy="627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36" name="Rectangle 35"/>
          <p:cNvSpPr/>
          <p:nvPr userDrawn="1"/>
        </p:nvSpPr>
        <p:spPr>
          <a:xfrm>
            <a:off x="8370899" y="2838207"/>
            <a:ext cx="627497" cy="627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0" name="Rectangle 39"/>
          <p:cNvSpPr/>
          <p:nvPr userDrawn="1"/>
        </p:nvSpPr>
        <p:spPr>
          <a:xfrm>
            <a:off x="7628632" y="2838207"/>
            <a:ext cx="627497" cy="627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1" name="Rectangle 40"/>
          <p:cNvSpPr/>
          <p:nvPr userDrawn="1"/>
        </p:nvSpPr>
        <p:spPr>
          <a:xfrm>
            <a:off x="9145238" y="2076137"/>
            <a:ext cx="2822342" cy="13896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2" name="Rectangle 41"/>
          <p:cNvSpPr/>
          <p:nvPr userDrawn="1"/>
        </p:nvSpPr>
        <p:spPr>
          <a:xfrm>
            <a:off x="10622943" y="3594045"/>
            <a:ext cx="1344637" cy="13448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5" name="Rectangle 44"/>
          <p:cNvSpPr/>
          <p:nvPr userDrawn="1"/>
        </p:nvSpPr>
        <p:spPr>
          <a:xfrm>
            <a:off x="9125788" y="5063041"/>
            <a:ext cx="1344637" cy="13448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7" name="Rectangle 46"/>
          <p:cNvSpPr/>
          <p:nvPr userDrawn="1"/>
        </p:nvSpPr>
        <p:spPr>
          <a:xfrm>
            <a:off x="9109361" y="6532037"/>
            <a:ext cx="2858220" cy="3259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8" name="Rectangle 47"/>
          <p:cNvSpPr/>
          <p:nvPr userDrawn="1"/>
        </p:nvSpPr>
        <p:spPr>
          <a:xfrm>
            <a:off x="7628632" y="6532037"/>
            <a:ext cx="1344637" cy="3259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a:noFill/>
              </a:ln>
              <a:solidFill>
                <a:srgbClr val="D2D2D2"/>
              </a:solidFill>
              <a:effectLst/>
              <a:uLnTx/>
              <a:uFillTx/>
              <a:latin typeface="Segoe UI"/>
              <a:ea typeface="+mn-ea"/>
              <a:cs typeface="+mn-cs"/>
            </a:endParaRPr>
          </a:p>
        </p:txBody>
      </p:sp>
      <p:sp>
        <p:nvSpPr>
          <p:cNvPr id="49" name="Freeform 12"/>
          <p:cNvSpPr>
            <a:spLocks noChangeAspect="1"/>
          </p:cNvSpPr>
          <p:nvPr userDrawn="1"/>
        </p:nvSpPr>
        <p:spPr bwMode="black">
          <a:xfrm>
            <a:off x="7816059" y="736311"/>
            <a:ext cx="252643" cy="351010"/>
          </a:xfrm>
          <a:custGeom>
            <a:avLst/>
            <a:gdLst>
              <a:gd name="T0" fmla="*/ 642 w 811"/>
              <a:gd name="T1" fmla="*/ 692 h 1128"/>
              <a:gd name="T2" fmla="*/ 499 w 811"/>
              <a:gd name="T3" fmla="*/ 758 h 1128"/>
              <a:gd name="T4" fmla="*/ 465 w 811"/>
              <a:gd name="T5" fmla="*/ 735 h 1128"/>
              <a:gd name="T6" fmla="*/ 301 w 811"/>
              <a:gd name="T7" fmla="*/ 382 h 1128"/>
              <a:gd name="T8" fmla="*/ 305 w 811"/>
              <a:gd name="T9" fmla="*/ 341 h 1128"/>
              <a:gd name="T10" fmla="*/ 459 w 811"/>
              <a:gd name="T11" fmla="*/ 269 h 1128"/>
              <a:gd name="T12" fmla="*/ 474 w 811"/>
              <a:gd name="T13" fmla="*/ 232 h 1128"/>
              <a:gd name="T14" fmla="*/ 378 w 811"/>
              <a:gd name="T15" fmla="*/ 19 h 1128"/>
              <a:gd name="T16" fmla="*/ 341 w 811"/>
              <a:gd name="T17" fmla="*/ 0 h 1128"/>
              <a:gd name="T18" fmla="*/ 236 w 811"/>
              <a:gd name="T19" fmla="*/ 28 h 1128"/>
              <a:gd name="T20" fmla="*/ 192 w 811"/>
              <a:gd name="T21" fmla="*/ 49 h 1128"/>
              <a:gd name="T22" fmla="*/ 117 w 811"/>
              <a:gd name="T23" fmla="*/ 543 h 1128"/>
              <a:gd name="T24" fmla="*/ 313 w 811"/>
              <a:gd name="T25" fmla="*/ 932 h 1128"/>
              <a:gd name="T26" fmla="*/ 686 w 811"/>
              <a:gd name="T27" fmla="*/ 1060 h 1128"/>
              <a:gd name="T28" fmla="*/ 730 w 811"/>
              <a:gd name="T29" fmla="*/ 1039 h 1128"/>
              <a:gd name="T30" fmla="*/ 789 w 811"/>
              <a:gd name="T31" fmla="*/ 999 h 1128"/>
              <a:gd name="T32" fmla="*/ 796 w 811"/>
              <a:gd name="T33" fmla="*/ 944 h 1128"/>
              <a:gd name="T34" fmla="*/ 689 w 811"/>
              <a:gd name="T35" fmla="*/ 708 h 1128"/>
              <a:gd name="T36" fmla="*/ 642 w 811"/>
              <a:gd name="T37" fmla="*/ 692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1" h="1128">
                <a:moveTo>
                  <a:pt x="642" y="692"/>
                </a:moveTo>
                <a:cubicBezTo>
                  <a:pt x="616" y="704"/>
                  <a:pt x="499" y="758"/>
                  <a:pt x="499" y="758"/>
                </a:cubicBezTo>
                <a:cubicBezTo>
                  <a:pt x="488" y="763"/>
                  <a:pt x="473" y="753"/>
                  <a:pt x="465" y="735"/>
                </a:cubicBezTo>
                <a:cubicBezTo>
                  <a:pt x="301" y="382"/>
                  <a:pt x="301" y="382"/>
                  <a:pt x="301" y="382"/>
                </a:cubicBezTo>
                <a:cubicBezTo>
                  <a:pt x="292" y="364"/>
                  <a:pt x="294" y="346"/>
                  <a:pt x="305" y="341"/>
                </a:cubicBezTo>
                <a:cubicBezTo>
                  <a:pt x="305" y="341"/>
                  <a:pt x="441" y="279"/>
                  <a:pt x="459" y="269"/>
                </a:cubicBezTo>
                <a:cubicBezTo>
                  <a:pt x="470" y="264"/>
                  <a:pt x="483" y="251"/>
                  <a:pt x="474" y="232"/>
                </a:cubicBezTo>
                <a:cubicBezTo>
                  <a:pt x="452" y="180"/>
                  <a:pt x="385" y="29"/>
                  <a:pt x="378" y="19"/>
                </a:cubicBezTo>
                <a:cubicBezTo>
                  <a:pt x="369" y="8"/>
                  <a:pt x="363" y="0"/>
                  <a:pt x="341" y="0"/>
                </a:cubicBezTo>
                <a:cubicBezTo>
                  <a:pt x="306" y="0"/>
                  <a:pt x="269" y="13"/>
                  <a:pt x="236" y="28"/>
                </a:cubicBezTo>
                <a:cubicBezTo>
                  <a:pt x="192" y="49"/>
                  <a:pt x="192" y="49"/>
                  <a:pt x="192" y="49"/>
                </a:cubicBezTo>
                <a:cubicBezTo>
                  <a:pt x="0" y="158"/>
                  <a:pt x="62" y="427"/>
                  <a:pt x="117" y="543"/>
                </a:cubicBezTo>
                <a:cubicBezTo>
                  <a:pt x="173" y="662"/>
                  <a:pt x="313" y="932"/>
                  <a:pt x="313" y="932"/>
                </a:cubicBezTo>
                <a:cubicBezTo>
                  <a:pt x="381" y="1070"/>
                  <a:pt x="547" y="1128"/>
                  <a:pt x="686" y="1060"/>
                </a:cubicBezTo>
                <a:cubicBezTo>
                  <a:pt x="730" y="1039"/>
                  <a:pt x="730" y="1039"/>
                  <a:pt x="730" y="1039"/>
                </a:cubicBezTo>
                <a:cubicBezTo>
                  <a:pt x="756" y="1026"/>
                  <a:pt x="769" y="1018"/>
                  <a:pt x="789" y="999"/>
                </a:cubicBezTo>
                <a:cubicBezTo>
                  <a:pt x="795" y="994"/>
                  <a:pt x="811" y="977"/>
                  <a:pt x="796" y="944"/>
                </a:cubicBezTo>
                <a:cubicBezTo>
                  <a:pt x="767" y="880"/>
                  <a:pt x="698" y="726"/>
                  <a:pt x="689" y="708"/>
                </a:cubicBezTo>
                <a:cubicBezTo>
                  <a:pt x="680" y="693"/>
                  <a:pt x="661" y="684"/>
                  <a:pt x="642" y="692"/>
                </a:cubicBezTo>
                <a:close/>
              </a:path>
            </a:pathLst>
          </a:custGeom>
          <a:solidFill>
            <a:srgbClr val="FFFFFF"/>
          </a:solidFill>
          <a:ln>
            <a:noFill/>
          </a:ln>
          <a:extLst/>
        </p:spPr>
        <p:txBody>
          <a:bodyPr vert="horz" wrap="square" lIns="80687" tIns="40344" rIns="80687" bIns="4034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solidFill>
                <a:srgbClr val="FFFFFF"/>
              </a:solidFill>
              <a:effectLst/>
              <a:uLnTx/>
              <a:uFillTx/>
              <a:latin typeface="Segoe UI"/>
              <a:ea typeface="+mn-ea"/>
              <a:cs typeface="+mn-cs"/>
            </a:endParaRPr>
          </a:p>
        </p:txBody>
      </p:sp>
      <p:sp>
        <p:nvSpPr>
          <p:cNvPr id="50" name="Freeform 95"/>
          <p:cNvSpPr>
            <a:spLocks/>
          </p:cNvSpPr>
          <p:nvPr userDrawn="1"/>
        </p:nvSpPr>
        <p:spPr bwMode="black">
          <a:xfrm>
            <a:off x="10251693" y="2466209"/>
            <a:ext cx="609432" cy="609512"/>
          </a:xfrm>
          <a:custGeom>
            <a:avLst/>
            <a:gdLst>
              <a:gd name="T0" fmla="*/ 59 w 67"/>
              <a:gd name="T1" fmla="*/ 0 h 67"/>
              <a:gd name="T2" fmla="*/ 9 w 67"/>
              <a:gd name="T3" fmla="*/ 0 h 67"/>
              <a:gd name="T4" fmla="*/ 0 w 67"/>
              <a:gd name="T5" fmla="*/ 9 h 67"/>
              <a:gd name="T6" fmla="*/ 0 w 67"/>
              <a:gd name="T7" fmla="*/ 41 h 67"/>
              <a:gd name="T8" fmla="*/ 9 w 67"/>
              <a:gd name="T9" fmla="*/ 50 h 67"/>
              <a:gd name="T10" fmla="*/ 21 w 67"/>
              <a:gd name="T11" fmla="*/ 50 h 67"/>
              <a:gd name="T12" fmla="*/ 47 w 67"/>
              <a:gd name="T13" fmla="*/ 67 h 67"/>
              <a:gd name="T14" fmla="*/ 41 w 67"/>
              <a:gd name="T15" fmla="*/ 50 h 67"/>
              <a:gd name="T16" fmla="*/ 59 w 67"/>
              <a:gd name="T17" fmla="*/ 50 h 67"/>
              <a:gd name="T18" fmla="*/ 67 w 67"/>
              <a:gd name="T19" fmla="*/ 41 h 67"/>
              <a:gd name="T20" fmla="*/ 67 w 67"/>
              <a:gd name="T21" fmla="*/ 9 h 67"/>
              <a:gd name="T22" fmla="*/ 59 w 67"/>
              <a:gd name="T2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67">
                <a:moveTo>
                  <a:pt x="59" y="0"/>
                </a:moveTo>
                <a:cubicBezTo>
                  <a:pt x="9" y="0"/>
                  <a:pt x="9" y="0"/>
                  <a:pt x="9" y="0"/>
                </a:cubicBezTo>
                <a:cubicBezTo>
                  <a:pt x="4" y="0"/>
                  <a:pt x="0" y="4"/>
                  <a:pt x="0" y="9"/>
                </a:cubicBezTo>
                <a:cubicBezTo>
                  <a:pt x="0" y="41"/>
                  <a:pt x="0" y="41"/>
                  <a:pt x="0" y="41"/>
                </a:cubicBezTo>
                <a:cubicBezTo>
                  <a:pt x="0" y="46"/>
                  <a:pt x="4" y="50"/>
                  <a:pt x="9" y="50"/>
                </a:cubicBezTo>
                <a:cubicBezTo>
                  <a:pt x="21" y="50"/>
                  <a:pt x="21" y="50"/>
                  <a:pt x="21" y="50"/>
                </a:cubicBezTo>
                <a:cubicBezTo>
                  <a:pt x="47" y="67"/>
                  <a:pt x="47" y="67"/>
                  <a:pt x="47" y="67"/>
                </a:cubicBezTo>
                <a:cubicBezTo>
                  <a:pt x="41" y="50"/>
                  <a:pt x="41" y="50"/>
                  <a:pt x="41" y="50"/>
                </a:cubicBezTo>
                <a:cubicBezTo>
                  <a:pt x="59" y="50"/>
                  <a:pt x="59" y="50"/>
                  <a:pt x="59" y="50"/>
                </a:cubicBezTo>
                <a:cubicBezTo>
                  <a:pt x="63" y="50"/>
                  <a:pt x="67" y="46"/>
                  <a:pt x="67" y="41"/>
                </a:cubicBezTo>
                <a:cubicBezTo>
                  <a:pt x="67" y="9"/>
                  <a:pt x="67" y="9"/>
                  <a:pt x="67" y="9"/>
                </a:cubicBezTo>
                <a:cubicBezTo>
                  <a:pt x="67" y="4"/>
                  <a:pt x="63" y="0"/>
                  <a:pt x="59" y="0"/>
                </a:cubicBezTo>
              </a:path>
            </a:pathLst>
          </a:custGeom>
          <a:solidFill>
            <a:srgbClr val="FFFFFF"/>
          </a:solidFill>
          <a:ln>
            <a:noFill/>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1" name="Freeform 81"/>
          <p:cNvSpPr>
            <a:spLocks noEditPoints="1"/>
          </p:cNvSpPr>
          <p:nvPr userDrawn="1"/>
        </p:nvSpPr>
        <p:spPr bwMode="black">
          <a:xfrm>
            <a:off x="10989214" y="4044911"/>
            <a:ext cx="612097" cy="473950"/>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solidFill>
            <a:srgbClr val="FFFFFF"/>
          </a:solidFill>
          <a:ln>
            <a:noFill/>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2" name="Freeform 116"/>
          <p:cNvSpPr>
            <a:spLocks noEditPoints="1"/>
          </p:cNvSpPr>
          <p:nvPr userDrawn="1"/>
        </p:nvSpPr>
        <p:spPr bwMode="black">
          <a:xfrm>
            <a:off x="7775906" y="3014936"/>
            <a:ext cx="349545" cy="279084"/>
          </a:xfrm>
          <a:custGeom>
            <a:avLst/>
            <a:gdLst>
              <a:gd name="T0" fmla="*/ 50 w 72"/>
              <a:gd name="T1" fmla="*/ 35 h 57"/>
              <a:gd name="T2" fmla="*/ 36 w 72"/>
              <a:gd name="T3" fmla="*/ 21 h 57"/>
              <a:gd name="T4" fmla="*/ 22 w 72"/>
              <a:gd name="T5" fmla="*/ 35 h 57"/>
              <a:gd name="T6" fmla="*/ 36 w 72"/>
              <a:gd name="T7" fmla="*/ 49 h 57"/>
              <a:gd name="T8" fmla="*/ 50 w 72"/>
              <a:gd name="T9" fmla="*/ 35 h 57"/>
              <a:gd name="T10" fmla="*/ 15 w 72"/>
              <a:gd name="T11" fmla="*/ 20 h 57"/>
              <a:gd name="T12" fmla="*/ 12 w 72"/>
              <a:gd name="T13" fmla="*/ 17 h 57"/>
              <a:gd name="T14" fmla="*/ 8 w 72"/>
              <a:gd name="T15" fmla="*/ 20 h 57"/>
              <a:gd name="T16" fmla="*/ 12 w 72"/>
              <a:gd name="T17" fmla="*/ 23 h 57"/>
              <a:gd name="T18" fmla="*/ 15 w 72"/>
              <a:gd name="T19" fmla="*/ 20 h 57"/>
              <a:gd name="T20" fmla="*/ 72 w 72"/>
              <a:gd name="T21" fmla="*/ 18 h 57"/>
              <a:gd name="T22" fmla="*/ 72 w 72"/>
              <a:gd name="T23" fmla="*/ 49 h 57"/>
              <a:gd name="T24" fmla="*/ 63 w 72"/>
              <a:gd name="T25" fmla="*/ 57 h 57"/>
              <a:gd name="T26" fmla="*/ 8 w 72"/>
              <a:gd name="T27" fmla="*/ 57 h 57"/>
              <a:gd name="T28" fmla="*/ 0 w 72"/>
              <a:gd name="T29" fmla="*/ 49 h 57"/>
              <a:gd name="T30" fmla="*/ 0 w 72"/>
              <a:gd name="T31" fmla="*/ 18 h 57"/>
              <a:gd name="T32" fmla="*/ 8 w 72"/>
              <a:gd name="T33" fmla="*/ 9 h 57"/>
              <a:gd name="T34" fmla="*/ 21 w 72"/>
              <a:gd name="T35" fmla="*/ 9 h 57"/>
              <a:gd name="T36" fmla="*/ 23 w 72"/>
              <a:gd name="T37" fmla="*/ 5 h 57"/>
              <a:gd name="T38" fmla="*/ 30 w 72"/>
              <a:gd name="T39" fmla="*/ 0 h 57"/>
              <a:gd name="T40" fmla="*/ 42 w 72"/>
              <a:gd name="T41" fmla="*/ 0 h 57"/>
              <a:gd name="T42" fmla="*/ 49 w 72"/>
              <a:gd name="T43" fmla="*/ 5 h 57"/>
              <a:gd name="T44" fmla="*/ 50 w 72"/>
              <a:gd name="T45" fmla="*/ 9 h 57"/>
              <a:gd name="T46" fmla="*/ 63 w 72"/>
              <a:gd name="T47" fmla="*/ 9 h 57"/>
              <a:gd name="T48" fmla="*/ 72 w 72"/>
              <a:gd name="T49" fmla="*/ 18 h 57"/>
              <a:gd name="T50" fmla="*/ 45 w 72"/>
              <a:gd name="T51" fmla="*/ 35 h 57"/>
              <a:gd name="T52" fmla="*/ 36 w 72"/>
              <a:gd name="T53" fmla="*/ 44 h 57"/>
              <a:gd name="T54" fmla="*/ 27 w 72"/>
              <a:gd name="T55" fmla="*/ 35 h 57"/>
              <a:gd name="T56" fmla="*/ 36 w 72"/>
              <a:gd name="T57" fmla="*/ 26 h 57"/>
              <a:gd name="T58" fmla="*/ 45 w 72"/>
              <a:gd name="T59"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57">
                <a:moveTo>
                  <a:pt x="50" y="35"/>
                </a:moveTo>
                <a:cubicBezTo>
                  <a:pt x="50" y="27"/>
                  <a:pt x="43" y="21"/>
                  <a:pt x="36" y="21"/>
                </a:cubicBezTo>
                <a:cubicBezTo>
                  <a:pt x="28" y="21"/>
                  <a:pt x="22" y="27"/>
                  <a:pt x="22" y="35"/>
                </a:cubicBezTo>
                <a:cubicBezTo>
                  <a:pt x="22" y="43"/>
                  <a:pt x="28" y="49"/>
                  <a:pt x="36" y="49"/>
                </a:cubicBezTo>
                <a:cubicBezTo>
                  <a:pt x="43" y="49"/>
                  <a:pt x="50" y="43"/>
                  <a:pt x="50" y="35"/>
                </a:cubicBezTo>
                <a:moveTo>
                  <a:pt x="15" y="20"/>
                </a:moveTo>
                <a:cubicBezTo>
                  <a:pt x="15" y="18"/>
                  <a:pt x="13" y="17"/>
                  <a:pt x="12" y="17"/>
                </a:cubicBezTo>
                <a:cubicBezTo>
                  <a:pt x="10" y="17"/>
                  <a:pt x="8" y="18"/>
                  <a:pt x="8" y="20"/>
                </a:cubicBezTo>
                <a:cubicBezTo>
                  <a:pt x="8" y="22"/>
                  <a:pt x="10" y="23"/>
                  <a:pt x="12" y="23"/>
                </a:cubicBezTo>
                <a:cubicBezTo>
                  <a:pt x="13" y="23"/>
                  <a:pt x="15" y="22"/>
                  <a:pt x="15" y="20"/>
                </a:cubicBezTo>
                <a:moveTo>
                  <a:pt x="72" y="18"/>
                </a:moveTo>
                <a:cubicBezTo>
                  <a:pt x="72" y="49"/>
                  <a:pt x="72" y="49"/>
                  <a:pt x="72" y="49"/>
                </a:cubicBezTo>
                <a:cubicBezTo>
                  <a:pt x="72" y="53"/>
                  <a:pt x="68" y="57"/>
                  <a:pt x="63" y="57"/>
                </a:cubicBezTo>
                <a:cubicBezTo>
                  <a:pt x="8" y="57"/>
                  <a:pt x="8" y="57"/>
                  <a:pt x="8" y="57"/>
                </a:cubicBezTo>
                <a:cubicBezTo>
                  <a:pt x="4" y="57"/>
                  <a:pt x="0" y="53"/>
                  <a:pt x="0" y="49"/>
                </a:cubicBezTo>
                <a:cubicBezTo>
                  <a:pt x="0" y="18"/>
                  <a:pt x="0" y="18"/>
                  <a:pt x="0" y="18"/>
                </a:cubicBezTo>
                <a:cubicBezTo>
                  <a:pt x="0" y="13"/>
                  <a:pt x="4" y="9"/>
                  <a:pt x="8" y="9"/>
                </a:cubicBezTo>
                <a:cubicBezTo>
                  <a:pt x="21" y="9"/>
                  <a:pt x="21" y="9"/>
                  <a:pt x="21" y="9"/>
                </a:cubicBezTo>
                <a:cubicBezTo>
                  <a:pt x="23" y="5"/>
                  <a:pt x="23" y="5"/>
                  <a:pt x="23" y="5"/>
                </a:cubicBezTo>
                <a:cubicBezTo>
                  <a:pt x="24" y="2"/>
                  <a:pt x="27" y="0"/>
                  <a:pt x="30" y="0"/>
                </a:cubicBezTo>
                <a:cubicBezTo>
                  <a:pt x="42" y="0"/>
                  <a:pt x="42" y="0"/>
                  <a:pt x="42" y="0"/>
                </a:cubicBezTo>
                <a:cubicBezTo>
                  <a:pt x="45" y="0"/>
                  <a:pt x="48" y="2"/>
                  <a:pt x="49" y="5"/>
                </a:cubicBezTo>
                <a:cubicBezTo>
                  <a:pt x="50" y="9"/>
                  <a:pt x="50" y="9"/>
                  <a:pt x="50" y="9"/>
                </a:cubicBezTo>
                <a:cubicBezTo>
                  <a:pt x="63" y="9"/>
                  <a:pt x="63" y="9"/>
                  <a:pt x="63" y="9"/>
                </a:cubicBezTo>
                <a:cubicBezTo>
                  <a:pt x="68" y="9"/>
                  <a:pt x="72" y="13"/>
                  <a:pt x="72" y="18"/>
                </a:cubicBezTo>
                <a:moveTo>
                  <a:pt x="45" y="35"/>
                </a:moveTo>
                <a:cubicBezTo>
                  <a:pt x="45" y="40"/>
                  <a:pt x="41" y="44"/>
                  <a:pt x="36" y="44"/>
                </a:cubicBezTo>
                <a:cubicBezTo>
                  <a:pt x="31" y="44"/>
                  <a:pt x="27" y="40"/>
                  <a:pt x="27" y="35"/>
                </a:cubicBezTo>
                <a:cubicBezTo>
                  <a:pt x="27" y="30"/>
                  <a:pt x="31" y="26"/>
                  <a:pt x="36" y="26"/>
                </a:cubicBezTo>
                <a:cubicBezTo>
                  <a:pt x="41" y="26"/>
                  <a:pt x="45" y="30"/>
                  <a:pt x="45" y="35"/>
                </a:cubicBezTo>
              </a:path>
            </a:pathLst>
          </a:custGeom>
          <a:solidFill>
            <a:srgbClr val="FFFFFF"/>
          </a:solidFill>
          <a:ln>
            <a:noFill/>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3" name="Freeform 166"/>
          <p:cNvSpPr>
            <a:spLocks noEditPoints="1"/>
          </p:cNvSpPr>
          <p:nvPr userDrawn="1"/>
        </p:nvSpPr>
        <p:spPr bwMode="black">
          <a:xfrm>
            <a:off x="9477670" y="5459993"/>
            <a:ext cx="640876" cy="620796"/>
          </a:xfrm>
          <a:custGeom>
            <a:avLst/>
            <a:gdLst>
              <a:gd name="T0" fmla="*/ 511 w 538"/>
              <a:gd name="T1" fmla="*/ 164 h 521"/>
              <a:gd name="T2" fmla="*/ 509 w 538"/>
              <a:gd name="T3" fmla="*/ 31 h 521"/>
              <a:gd name="T4" fmla="*/ 322 w 538"/>
              <a:gd name="T5" fmla="*/ 47 h 521"/>
              <a:gd name="T6" fmla="*/ 312 w 538"/>
              <a:gd name="T7" fmla="*/ 46 h 521"/>
              <a:gd name="T8" fmla="*/ 160 w 538"/>
              <a:gd name="T9" fmla="*/ 104 h 521"/>
              <a:gd name="T10" fmla="*/ 89 w 538"/>
              <a:gd name="T11" fmla="*/ 222 h 521"/>
              <a:gd name="T12" fmla="*/ 192 w 538"/>
              <a:gd name="T13" fmla="*/ 132 h 521"/>
              <a:gd name="T14" fmla="*/ 206 w 538"/>
              <a:gd name="T15" fmla="*/ 125 h 521"/>
              <a:gd name="T16" fmla="*/ 176 w 538"/>
              <a:gd name="T17" fmla="*/ 153 h 521"/>
              <a:gd name="T18" fmla="*/ 50 w 538"/>
              <a:gd name="T19" fmla="*/ 488 h 521"/>
              <a:gd name="T20" fmla="*/ 213 w 538"/>
              <a:gd name="T21" fmla="*/ 475 h 521"/>
              <a:gd name="T22" fmla="*/ 312 w 538"/>
              <a:gd name="T23" fmla="*/ 496 h 521"/>
              <a:gd name="T24" fmla="*/ 441 w 538"/>
              <a:gd name="T25" fmla="*/ 458 h 521"/>
              <a:gd name="T26" fmla="*/ 526 w 538"/>
              <a:gd name="T27" fmla="*/ 348 h 521"/>
              <a:gd name="T28" fmla="*/ 403 w 538"/>
              <a:gd name="T29" fmla="*/ 348 h 521"/>
              <a:gd name="T30" fmla="*/ 313 w 538"/>
              <a:gd name="T31" fmla="*/ 399 h 521"/>
              <a:gd name="T32" fmla="*/ 215 w 538"/>
              <a:gd name="T33" fmla="*/ 304 h 521"/>
              <a:gd name="T34" fmla="*/ 215 w 538"/>
              <a:gd name="T35" fmla="*/ 302 h 521"/>
              <a:gd name="T36" fmla="*/ 214 w 538"/>
              <a:gd name="T37" fmla="*/ 299 h 521"/>
              <a:gd name="T38" fmla="*/ 217 w 538"/>
              <a:gd name="T39" fmla="*/ 299 h 521"/>
              <a:gd name="T40" fmla="*/ 535 w 538"/>
              <a:gd name="T41" fmla="*/ 299 h 521"/>
              <a:gd name="T42" fmla="*/ 535 w 538"/>
              <a:gd name="T43" fmla="*/ 294 h 521"/>
              <a:gd name="T44" fmla="*/ 537 w 538"/>
              <a:gd name="T45" fmla="*/ 270 h 521"/>
              <a:gd name="T46" fmla="*/ 511 w 538"/>
              <a:gd name="T47" fmla="*/ 164 h 521"/>
              <a:gd name="T48" fmla="*/ 85 w 538"/>
              <a:gd name="T49" fmla="*/ 479 h 521"/>
              <a:gd name="T50" fmla="*/ 98 w 538"/>
              <a:gd name="T51" fmla="*/ 346 h 521"/>
              <a:gd name="T52" fmla="*/ 166 w 538"/>
              <a:gd name="T53" fmla="*/ 446 h 521"/>
              <a:gd name="T54" fmla="*/ 197 w 538"/>
              <a:gd name="T55" fmla="*/ 467 h 521"/>
              <a:gd name="T56" fmla="*/ 85 w 538"/>
              <a:gd name="T57" fmla="*/ 479 h 521"/>
              <a:gd name="T58" fmla="*/ 204 w 538"/>
              <a:gd name="T59" fmla="*/ 471 h 521"/>
              <a:gd name="T60" fmla="*/ 205 w 538"/>
              <a:gd name="T61" fmla="*/ 472 h 521"/>
              <a:gd name="T62" fmla="*/ 204 w 538"/>
              <a:gd name="T63" fmla="*/ 471 h 521"/>
              <a:gd name="T64" fmla="*/ 409 w 538"/>
              <a:gd name="T65" fmla="*/ 239 h 521"/>
              <a:gd name="T66" fmla="*/ 217 w 538"/>
              <a:gd name="T67" fmla="*/ 239 h 521"/>
              <a:gd name="T68" fmla="*/ 215 w 538"/>
              <a:gd name="T69" fmla="*/ 239 h 521"/>
              <a:gd name="T70" fmla="*/ 215 w 538"/>
              <a:gd name="T71" fmla="*/ 237 h 521"/>
              <a:gd name="T72" fmla="*/ 316 w 538"/>
              <a:gd name="T73" fmla="*/ 146 h 521"/>
              <a:gd name="T74" fmla="*/ 411 w 538"/>
              <a:gd name="T75" fmla="*/ 237 h 521"/>
              <a:gd name="T76" fmla="*/ 411 w 538"/>
              <a:gd name="T77" fmla="*/ 239 h 521"/>
              <a:gd name="T78" fmla="*/ 409 w 538"/>
              <a:gd name="T79" fmla="*/ 239 h 521"/>
              <a:gd name="T80" fmla="*/ 468 w 538"/>
              <a:gd name="T81" fmla="*/ 108 h 521"/>
              <a:gd name="T82" fmla="*/ 392 w 538"/>
              <a:gd name="T83" fmla="*/ 61 h 521"/>
              <a:gd name="T84" fmla="*/ 507 w 538"/>
              <a:gd name="T85" fmla="*/ 57 h 521"/>
              <a:gd name="T86" fmla="*/ 504 w 538"/>
              <a:gd name="T87" fmla="*/ 152 h 521"/>
              <a:gd name="T88" fmla="*/ 504 w 538"/>
              <a:gd name="T89" fmla="*/ 152 h 521"/>
              <a:gd name="T90" fmla="*/ 468 w 538"/>
              <a:gd name="T91" fmla="*/ 108 h 521"/>
              <a:gd name="T92" fmla="*/ 508 w 538"/>
              <a:gd name="T93" fmla="*/ 158 h 521"/>
              <a:gd name="T94" fmla="*/ 508 w 538"/>
              <a:gd name="T95" fmla="*/ 158 h 521"/>
              <a:gd name="T96" fmla="*/ 508 w 538"/>
              <a:gd name="T97" fmla="*/ 15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8" h="521">
                <a:moveTo>
                  <a:pt x="511" y="164"/>
                </a:moveTo>
                <a:cubicBezTo>
                  <a:pt x="536" y="107"/>
                  <a:pt x="538" y="60"/>
                  <a:pt x="509" y="31"/>
                </a:cubicBezTo>
                <a:cubicBezTo>
                  <a:pt x="478" y="0"/>
                  <a:pt x="402" y="9"/>
                  <a:pt x="322" y="47"/>
                </a:cubicBezTo>
                <a:cubicBezTo>
                  <a:pt x="319" y="47"/>
                  <a:pt x="315" y="46"/>
                  <a:pt x="312" y="46"/>
                </a:cubicBezTo>
                <a:cubicBezTo>
                  <a:pt x="256" y="46"/>
                  <a:pt x="201" y="67"/>
                  <a:pt x="160" y="104"/>
                </a:cubicBezTo>
                <a:cubicBezTo>
                  <a:pt x="125" y="135"/>
                  <a:pt x="100" y="176"/>
                  <a:pt x="89" y="222"/>
                </a:cubicBezTo>
                <a:cubicBezTo>
                  <a:pt x="97" y="212"/>
                  <a:pt x="142" y="160"/>
                  <a:pt x="192" y="132"/>
                </a:cubicBezTo>
                <a:cubicBezTo>
                  <a:pt x="193" y="132"/>
                  <a:pt x="205" y="125"/>
                  <a:pt x="206" y="125"/>
                </a:cubicBezTo>
                <a:cubicBezTo>
                  <a:pt x="206" y="125"/>
                  <a:pt x="181" y="148"/>
                  <a:pt x="176" y="153"/>
                </a:cubicBezTo>
                <a:cubicBezTo>
                  <a:pt x="65" y="265"/>
                  <a:pt x="0" y="437"/>
                  <a:pt x="50" y="488"/>
                </a:cubicBezTo>
                <a:cubicBezTo>
                  <a:pt x="83" y="521"/>
                  <a:pt x="143" y="513"/>
                  <a:pt x="213" y="475"/>
                </a:cubicBezTo>
                <a:cubicBezTo>
                  <a:pt x="243" y="489"/>
                  <a:pt x="276" y="496"/>
                  <a:pt x="312" y="496"/>
                </a:cubicBezTo>
                <a:cubicBezTo>
                  <a:pt x="359" y="496"/>
                  <a:pt x="404" y="483"/>
                  <a:pt x="441" y="458"/>
                </a:cubicBezTo>
                <a:cubicBezTo>
                  <a:pt x="480" y="433"/>
                  <a:pt x="509" y="394"/>
                  <a:pt x="526" y="348"/>
                </a:cubicBezTo>
                <a:cubicBezTo>
                  <a:pt x="403" y="348"/>
                  <a:pt x="403" y="348"/>
                  <a:pt x="403" y="348"/>
                </a:cubicBezTo>
                <a:cubicBezTo>
                  <a:pt x="388" y="378"/>
                  <a:pt x="351" y="399"/>
                  <a:pt x="313" y="399"/>
                </a:cubicBezTo>
                <a:cubicBezTo>
                  <a:pt x="260" y="399"/>
                  <a:pt x="215" y="355"/>
                  <a:pt x="215" y="304"/>
                </a:cubicBezTo>
                <a:cubicBezTo>
                  <a:pt x="215" y="302"/>
                  <a:pt x="215" y="302"/>
                  <a:pt x="215" y="302"/>
                </a:cubicBezTo>
                <a:cubicBezTo>
                  <a:pt x="214" y="299"/>
                  <a:pt x="214" y="299"/>
                  <a:pt x="214" y="299"/>
                </a:cubicBezTo>
                <a:cubicBezTo>
                  <a:pt x="217" y="299"/>
                  <a:pt x="217" y="299"/>
                  <a:pt x="217" y="299"/>
                </a:cubicBezTo>
                <a:cubicBezTo>
                  <a:pt x="535" y="299"/>
                  <a:pt x="535" y="299"/>
                  <a:pt x="535" y="299"/>
                </a:cubicBezTo>
                <a:cubicBezTo>
                  <a:pt x="535" y="298"/>
                  <a:pt x="535" y="296"/>
                  <a:pt x="535" y="294"/>
                </a:cubicBezTo>
                <a:cubicBezTo>
                  <a:pt x="536" y="286"/>
                  <a:pt x="537" y="277"/>
                  <a:pt x="537" y="270"/>
                </a:cubicBezTo>
                <a:cubicBezTo>
                  <a:pt x="537" y="232"/>
                  <a:pt x="528" y="196"/>
                  <a:pt x="511" y="164"/>
                </a:cubicBezTo>
                <a:close/>
                <a:moveTo>
                  <a:pt x="85" y="479"/>
                </a:moveTo>
                <a:cubicBezTo>
                  <a:pt x="60" y="454"/>
                  <a:pt x="67" y="405"/>
                  <a:pt x="98" y="346"/>
                </a:cubicBezTo>
                <a:cubicBezTo>
                  <a:pt x="113" y="386"/>
                  <a:pt x="136" y="420"/>
                  <a:pt x="166" y="446"/>
                </a:cubicBezTo>
                <a:cubicBezTo>
                  <a:pt x="176" y="454"/>
                  <a:pt x="186" y="461"/>
                  <a:pt x="197" y="467"/>
                </a:cubicBezTo>
                <a:cubicBezTo>
                  <a:pt x="147" y="494"/>
                  <a:pt x="106" y="500"/>
                  <a:pt x="85" y="479"/>
                </a:cubicBezTo>
                <a:close/>
                <a:moveTo>
                  <a:pt x="204" y="471"/>
                </a:moveTo>
                <a:cubicBezTo>
                  <a:pt x="204" y="471"/>
                  <a:pt x="205" y="471"/>
                  <a:pt x="205" y="472"/>
                </a:cubicBezTo>
                <a:cubicBezTo>
                  <a:pt x="205" y="471"/>
                  <a:pt x="204" y="471"/>
                  <a:pt x="204" y="471"/>
                </a:cubicBezTo>
                <a:close/>
                <a:moveTo>
                  <a:pt x="409" y="239"/>
                </a:moveTo>
                <a:cubicBezTo>
                  <a:pt x="217" y="239"/>
                  <a:pt x="217" y="239"/>
                  <a:pt x="217" y="239"/>
                </a:cubicBezTo>
                <a:cubicBezTo>
                  <a:pt x="215" y="239"/>
                  <a:pt x="215" y="239"/>
                  <a:pt x="215" y="239"/>
                </a:cubicBezTo>
                <a:cubicBezTo>
                  <a:pt x="215" y="237"/>
                  <a:pt x="215" y="237"/>
                  <a:pt x="215" y="237"/>
                </a:cubicBezTo>
                <a:cubicBezTo>
                  <a:pt x="217" y="188"/>
                  <a:pt x="264" y="146"/>
                  <a:pt x="316" y="146"/>
                </a:cubicBezTo>
                <a:cubicBezTo>
                  <a:pt x="367" y="146"/>
                  <a:pt x="408" y="186"/>
                  <a:pt x="411" y="237"/>
                </a:cubicBezTo>
                <a:cubicBezTo>
                  <a:pt x="411" y="239"/>
                  <a:pt x="411" y="239"/>
                  <a:pt x="411" y="239"/>
                </a:cubicBezTo>
                <a:lnTo>
                  <a:pt x="409" y="239"/>
                </a:lnTo>
                <a:close/>
                <a:moveTo>
                  <a:pt x="468" y="108"/>
                </a:moveTo>
                <a:cubicBezTo>
                  <a:pt x="446" y="87"/>
                  <a:pt x="420" y="72"/>
                  <a:pt x="392" y="61"/>
                </a:cubicBezTo>
                <a:cubicBezTo>
                  <a:pt x="443" y="38"/>
                  <a:pt x="485" y="35"/>
                  <a:pt x="507" y="57"/>
                </a:cubicBezTo>
                <a:cubicBezTo>
                  <a:pt x="525" y="75"/>
                  <a:pt x="523" y="109"/>
                  <a:pt x="504" y="152"/>
                </a:cubicBezTo>
                <a:cubicBezTo>
                  <a:pt x="504" y="152"/>
                  <a:pt x="504" y="152"/>
                  <a:pt x="504" y="152"/>
                </a:cubicBezTo>
                <a:cubicBezTo>
                  <a:pt x="494" y="136"/>
                  <a:pt x="482" y="121"/>
                  <a:pt x="468" y="108"/>
                </a:cubicBezTo>
                <a:close/>
                <a:moveTo>
                  <a:pt x="508" y="158"/>
                </a:moveTo>
                <a:cubicBezTo>
                  <a:pt x="508" y="158"/>
                  <a:pt x="508" y="158"/>
                  <a:pt x="508" y="158"/>
                </a:cubicBezTo>
                <a:cubicBezTo>
                  <a:pt x="508" y="158"/>
                  <a:pt x="508" y="158"/>
                  <a:pt x="508"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4" name="Freeform 104"/>
          <p:cNvSpPr>
            <a:spLocks noEditPoints="1"/>
          </p:cNvSpPr>
          <p:nvPr userDrawn="1"/>
        </p:nvSpPr>
        <p:spPr bwMode="black">
          <a:xfrm>
            <a:off x="8512916" y="2976558"/>
            <a:ext cx="348121" cy="348171"/>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FFFFFF"/>
          </a:solidFill>
          <a:ln>
            <a:noFill/>
          </a:ln>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56" name="Text Placeholder 12"/>
          <p:cNvSpPr>
            <a:spLocks noGrp="1"/>
          </p:cNvSpPr>
          <p:nvPr>
            <p:ph type="body" sz="quarter" idx="22" hasCustomPrompt="1"/>
          </p:nvPr>
        </p:nvSpPr>
        <p:spPr>
          <a:xfrm>
            <a:off x="9136156" y="1618899"/>
            <a:ext cx="1342398"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58" name="Picture Placeholder 9"/>
          <p:cNvSpPr>
            <a:spLocks noGrp="1"/>
          </p:cNvSpPr>
          <p:nvPr>
            <p:ph type="pic" sz="quarter" idx="26" hasCustomPrompt="1"/>
          </p:nvPr>
        </p:nvSpPr>
        <p:spPr>
          <a:xfrm>
            <a:off x="7628632" y="3594045"/>
            <a:ext cx="2838627" cy="1332159"/>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a:t>
            </a:r>
            <a:endParaRPr lang="en-US" dirty="0"/>
          </a:p>
        </p:txBody>
      </p:sp>
      <p:sp>
        <p:nvSpPr>
          <p:cNvPr id="59" name="Picture Placeholder 9"/>
          <p:cNvSpPr>
            <a:spLocks noGrp="1"/>
          </p:cNvSpPr>
          <p:nvPr>
            <p:ph type="pic" sz="quarter" idx="27" hasCustomPrompt="1"/>
          </p:nvPr>
        </p:nvSpPr>
        <p:spPr>
          <a:xfrm>
            <a:off x="7628632" y="5063041"/>
            <a:ext cx="1344637" cy="1344828"/>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 or app</a:t>
            </a:r>
            <a:endParaRPr lang="en-US" dirty="0"/>
          </a:p>
        </p:txBody>
      </p:sp>
      <p:sp>
        <p:nvSpPr>
          <p:cNvPr id="60" name="Picture Placeholder 9"/>
          <p:cNvSpPr>
            <a:spLocks noGrp="1"/>
          </p:cNvSpPr>
          <p:nvPr>
            <p:ph type="pic" sz="quarter" idx="28" hasCustomPrompt="1"/>
          </p:nvPr>
        </p:nvSpPr>
        <p:spPr>
          <a:xfrm>
            <a:off x="10622943" y="5063041"/>
            <a:ext cx="1344637" cy="1344828"/>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 or app</a:t>
            </a:r>
            <a:endParaRPr lang="en-US" dirty="0"/>
          </a:p>
        </p:txBody>
      </p:sp>
      <p:sp>
        <p:nvSpPr>
          <p:cNvPr id="61" name="Text Placeholder 12"/>
          <p:cNvSpPr>
            <a:spLocks noGrp="1"/>
          </p:cNvSpPr>
          <p:nvPr>
            <p:ph type="body" sz="quarter" idx="29" hasCustomPrompt="1"/>
          </p:nvPr>
        </p:nvSpPr>
        <p:spPr>
          <a:xfrm>
            <a:off x="10636970" y="587632"/>
            <a:ext cx="1330610" cy="375849"/>
          </a:xfrm>
          <a:solidFill>
            <a:schemeClr val="accent1"/>
          </a:solid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62" name="Text Placeholder 12"/>
          <p:cNvSpPr>
            <a:spLocks noGrp="1"/>
          </p:cNvSpPr>
          <p:nvPr>
            <p:ph type="body" sz="quarter" idx="30" hasCustomPrompt="1"/>
          </p:nvPr>
        </p:nvSpPr>
        <p:spPr>
          <a:xfrm>
            <a:off x="7627250" y="6099835"/>
            <a:ext cx="1346020"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63" name="Text Placeholder 12"/>
          <p:cNvSpPr>
            <a:spLocks noGrp="1"/>
          </p:cNvSpPr>
          <p:nvPr>
            <p:ph type="body" sz="quarter" idx="31" hasCustomPrompt="1"/>
          </p:nvPr>
        </p:nvSpPr>
        <p:spPr>
          <a:xfrm>
            <a:off x="10636971" y="6080790"/>
            <a:ext cx="1321216"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66" name="Text Placeholder 12"/>
          <p:cNvSpPr>
            <a:spLocks noGrp="1"/>
          </p:cNvSpPr>
          <p:nvPr>
            <p:ph type="body" sz="quarter" idx="32" hasCustomPrompt="1"/>
          </p:nvPr>
        </p:nvSpPr>
        <p:spPr>
          <a:xfrm>
            <a:off x="7627501" y="4608521"/>
            <a:ext cx="2843784"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67" name="Text Placeholder 12"/>
          <p:cNvSpPr>
            <a:spLocks noGrp="1"/>
          </p:cNvSpPr>
          <p:nvPr>
            <p:ph type="body" sz="quarter" idx="33" hasCustomPrompt="1"/>
          </p:nvPr>
        </p:nvSpPr>
        <p:spPr>
          <a:xfrm>
            <a:off x="9114402" y="3120956"/>
            <a:ext cx="2843784"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Messaging</a:t>
            </a:r>
            <a:endParaRPr lang="en-US" dirty="0"/>
          </a:p>
        </p:txBody>
      </p:sp>
      <p:sp>
        <p:nvSpPr>
          <p:cNvPr id="68" name="Picture Placeholder 9"/>
          <p:cNvSpPr>
            <a:spLocks noGrp="1"/>
          </p:cNvSpPr>
          <p:nvPr>
            <p:ph type="pic" sz="quarter" idx="34" hasCustomPrompt="1"/>
          </p:nvPr>
        </p:nvSpPr>
        <p:spPr>
          <a:xfrm>
            <a:off x="7628633" y="1337605"/>
            <a:ext cx="1365374" cy="1333085"/>
          </a:xfrm>
          <a:solidFill>
            <a:schemeClr val="bg1">
              <a:lumMod val="60000"/>
              <a:lumOff val="40000"/>
            </a:schemeClr>
          </a:solidFill>
        </p:spPr>
        <p:txBody>
          <a:bodyPr anchor="ctr" anchorCtr="0">
            <a:normAutofit/>
          </a:bodyPr>
          <a:lstStyle>
            <a:lvl1pPr marL="0" indent="0" algn="ctr">
              <a:lnSpc>
                <a:spcPct val="100000"/>
              </a:lnSpc>
              <a:buNone/>
              <a:defRPr sz="1372"/>
            </a:lvl1pPr>
          </a:lstStyle>
          <a:p>
            <a:r>
              <a:rPr lang="en-US" dirty="0" smtClean="0"/>
              <a:t>Click to place </a:t>
            </a:r>
            <a:br>
              <a:rPr lang="en-US" dirty="0" smtClean="0"/>
            </a:br>
            <a:r>
              <a:rPr lang="en-US" dirty="0" smtClean="0"/>
              <a:t>personal photo or app</a:t>
            </a:r>
            <a:endParaRPr lang="en-US" dirty="0"/>
          </a:p>
        </p:txBody>
      </p:sp>
      <p:sp>
        <p:nvSpPr>
          <p:cNvPr id="69" name="Text Placeholder 12"/>
          <p:cNvSpPr>
            <a:spLocks noGrp="1"/>
          </p:cNvSpPr>
          <p:nvPr>
            <p:ph type="body" sz="quarter" idx="35" hasCustomPrompt="1"/>
          </p:nvPr>
        </p:nvSpPr>
        <p:spPr>
          <a:xfrm>
            <a:off x="7643648" y="2339004"/>
            <a:ext cx="1354749" cy="311874"/>
          </a:xfrm>
          <a:noFill/>
        </p:spPr>
        <p:txBody>
          <a:bodyPr vert="horz" wrap="square" lIns="73152" tIns="73152" rIns="73152" bIns="73152" rtlCol="0" anchor="ctr" anchorCtr="0">
            <a:noAutofit/>
          </a:bodyPr>
          <a:lstStyle>
            <a:lvl1pPr marL="112048" indent="-112048" algn="l">
              <a:spcBef>
                <a:spcPts val="0"/>
              </a:spcBef>
              <a:buNone/>
              <a:defRPr lang="en-US" sz="1176" dirty="0">
                <a:solidFill>
                  <a:schemeClr val="tx1"/>
                </a:solidFill>
                <a:latin typeface="+mn-lt"/>
              </a:defRPr>
            </a:lvl1pPr>
          </a:lstStyle>
          <a:p>
            <a:pPr marL="0" lvl="0" indent="0">
              <a:lnSpc>
                <a:spcPct val="100000"/>
              </a:lnSpc>
            </a:pPr>
            <a:r>
              <a:rPr lang="en-US" dirty="0" smtClean="0"/>
              <a:t>Click to edit text</a:t>
            </a:r>
            <a:endParaRPr lang="en-US" dirty="0"/>
          </a:p>
        </p:txBody>
      </p:sp>
      <p:sp>
        <p:nvSpPr>
          <p:cNvPr id="70" name="Text Placeholder 38"/>
          <p:cNvSpPr>
            <a:spLocks noGrp="1"/>
          </p:cNvSpPr>
          <p:nvPr>
            <p:ph type="body" sz="quarter" idx="24" hasCustomPrompt="1"/>
          </p:nvPr>
        </p:nvSpPr>
        <p:spPr>
          <a:xfrm>
            <a:off x="270326" y="5722973"/>
            <a:ext cx="3285804" cy="362123"/>
          </a:xfrm>
        </p:spPr>
        <p:txBody>
          <a:bodyPr bIns="0" anchor="b"/>
          <a:lstStyle>
            <a:lvl1pPr marL="0" indent="0">
              <a:buNone/>
              <a:defRPr sz="1961" baseline="0">
                <a:solidFill>
                  <a:schemeClr val="bg2">
                    <a:lumMod val="40000"/>
                    <a:lumOff val="60000"/>
                  </a:schemeClr>
                </a:solidFill>
              </a:defRPr>
            </a:lvl1pPr>
          </a:lstStyle>
          <a:p>
            <a:pPr lvl="0"/>
            <a:r>
              <a:rPr lang="en-US" dirty="0" smtClean="0"/>
              <a:t>Presentation Date</a:t>
            </a:r>
            <a:endParaRPr lang="en-US" dirty="0"/>
          </a:p>
        </p:txBody>
      </p:sp>
      <p:sp>
        <p:nvSpPr>
          <p:cNvPr id="72" name="Footer Placeholder 2"/>
          <p:cNvSpPr>
            <a:spLocks noGrp="1"/>
          </p:cNvSpPr>
          <p:nvPr>
            <p:ph type="ftr" sz="quarter" idx="14"/>
          </p:nvPr>
        </p:nvSpPr>
        <p:spPr>
          <a:xfrm>
            <a:off x="269303" y="6109840"/>
            <a:ext cx="1769505" cy="364224"/>
          </a:xfrm>
        </p:spPr>
        <p:txBody>
          <a:bodyPr/>
          <a:lstStyle/>
          <a:p>
            <a:pPr defTabSz="914367"/>
            <a:r>
              <a:rPr lang="en-US" smtClean="0">
                <a:solidFill>
                  <a:srgbClr val="FFFFFF">
                    <a:tint val="75000"/>
                  </a:srgbClr>
                </a:solidFill>
              </a:rPr>
              <a:t>Microsoft Confidential</a:t>
            </a:r>
            <a:endParaRPr lang="en-US" dirty="0" smtClean="0">
              <a:solidFill>
                <a:srgbClr val="FFFFFF">
                  <a:tint val="75000"/>
                </a:srgbClr>
              </a:solidFill>
            </a:endParaRPr>
          </a:p>
        </p:txBody>
      </p:sp>
    </p:spTree>
    <p:extLst>
      <p:ext uri="{BB962C8B-B14F-4D97-AF65-F5344CB8AC3E}">
        <p14:creationId xmlns:p14="http://schemas.microsoft.com/office/powerpoint/2010/main" val="196555918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bwMode="auto">
          <a:xfrm>
            <a:off x="269240" y="1186356"/>
            <a:ext cx="9859116"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smtClean="0"/>
              <a:t>Speaker Name</a:t>
            </a:r>
          </a:p>
        </p:txBody>
      </p:sp>
      <p:sp>
        <p:nvSpPr>
          <p:cNvPr id="3" name="Date Placeholder 2"/>
          <p:cNvSpPr>
            <a:spLocks noGrp="1"/>
          </p:cNvSpPr>
          <p:nvPr>
            <p:ph type="dt" sz="half" idx="13"/>
          </p:nvPr>
        </p:nvSpPr>
        <p:spPr/>
        <p:txBody>
          <a:bodyPr/>
          <a:lstStyle/>
          <a:p>
            <a:pPr defTabSz="914367"/>
            <a:fld id="{DF8856BE-949E-4BF1-9D5E-AF39E8E54868}"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6" name="Footer Placeholder 5"/>
          <p:cNvSpPr>
            <a:spLocks noGrp="1"/>
          </p:cNvSpPr>
          <p:nvPr>
            <p:ph type="ftr" sz="quarter" idx="14"/>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7" name="Slide Number Placeholder 6"/>
          <p:cNvSpPr>
            <a:spLocks noGrp="1"/>
          </p:cNvSpPr>
          <p:nvPr>
            <p:ph type="sldNum" sz="quarter" idx="15"/>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1471756735"/>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6639460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Video title</a:t>
            </a:r>
            <a:endParaRPr lang="en-US" dirty="0"/>
          </a:p>
        </p:txBody>
      </p:sp>
      <p:sp>
        <p:nvSpPr>
          <p:cNvPr id="3" name="Date Placeholder 2"/>
          <p:cNvSpPr>
            <a:spLocks noGrp="1"/>
          </p:cNvSpPr>
          <p:nvPr>
            <p:ph type="dt" sz="half" idx="10"/>
          </p:nvPr>
        </p:nvSpPr>
        <p:spPr/>
        <p:txBody>
          <a:bodyPr/>
          <a:lstStyle/>
          <a:p>
            <a:pPr defTabSz="914367"/>
            <a:fld id="{D1C5881F-36F0-40BB-A3FF-60E6F140E7D4}"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1"/>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6" name="Slide Number Placeholder 5"/>
          <p:cNvSpPr>
            <a:spLocks noGrp="1"/>
          </p:cNvSpPr>
          <p:nvPr>
            <p:ph type="sldNum" sz="quarter" idx="12"/>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1268"/>
            <a:ext cx="1350538" cy="457242"/>
          </a:xfrm>
          <a:prstGeom prst="rect">
            <a:avLst/>
          </a:prstGeom>
        </p:spPr>
      </p:pic>
    </p:spTree>
    <p:extLst>
      <p:ext uri="{BB962C8B-B14F-4D97-AF65-F5344CB8AC3E}">
        <p14:creationId xmlns:p14="http://schemas.microsoft.com/office/powerpoint/2010/main" val="1576175549"/>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_Video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368947" y="6241268"/>
            <a:ext cx="1350538" cy="457242"/>
          </a:xfrm>
          <a:prstGeom prst="rect">
            <a:avLst/>
          </a:prstGeom>
        </p:spPr>
      </p:pic>
      <p:sp>
        <p:nvSpPr>
          <p:cNvPr id="4" name="Rectangle 3"/>
          <p:cNvSpPr/>
          <p:nvPr userDrawn="1"/>
        </p:nvSpPr>
        <p:spPr bwMode="ltGray">
          <a:xfrm>
            <a:off x="269302" y="1187644"/>
            <a:ext cx="9860610" cy="268963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Video title</a:t>
            </a:r>
            <a:endParaRPr lang="en-US" dirty="0"/>
          </a:p>
        </p:txBody>
      </p:sp>
      <p:sp>
        <p:nvSpPr>
          <p:cNvPr id="3" name="Date Placeholder 2"/>
          <p:cNvSpPr>
            <a:spLocks noGrp="1"/>
          </p:cNvSpPr>
          <p:nvPr>
            <p:ph type="dt" sz="half" idx="10"/>
          </p:nvPr>
        </p:nvSpPr>
        <p:spPr/>
        <p:txBody>
          <a:bodyPr/>
          <a:lstStyle/>
          <a:p>
            <a:pPr defTabSz="914367"/>
            <a:fld id="{D1C5881F-36F0-40BB-A3FF-60E6F140E7D4}"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1"/>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6" name="Slide Number Placeholder 5"/>
          <p:cNvSpPr>
            <a:spLocks noGrp="1"/>
          </p:cNvSpPr>
          <p:nvPr>
            <p:ph type="sldNum" sz="quarter" idx="12"/>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Tree>
    <p:extLst>
      <p:ext uri="{BB962C8B-B14F-4D97-AF65-F5344CB8AC3E}">
        <p14:creationId xmlns:p14="http://schemas.microsoft.com/office/powerpoint/2010/main" val="3987484681"/>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smtClean="0"/>
              <a:t>Section title</a:t>
            </a:r>
            <a:endParaRPr lang="en-US" dirty="0"/>
          </a:p>
        </p:txBody>
      </p:sp>
      <p:sp>
        <p:nvSpPr>
          <p:cNvPr id="3" name="Date Placeholder 2"/>
          <p:cNvSpPr>
            <a:spLocks noGrp="1"/>
          </p:cNvSpPr>
          <p:nvPr>
            <p:ph type="dt" sz="half" idx="10"/>
          </p:nvPr>
        </p:nvSpPr>
        <p:spPr/>
        <p:txBody>
          <a:bodyPr/>
          <a:lstStyle>
            <a:lvl1pPr>
              <a:defRPr>
                <a:solidFill>
                  <a:schemeClr val="bg2">
                    <a:lumMod val="40000"/>
                    <a:lumOff val="60000"/>
                  </a:schemeClr>
                </a:solidFill>
              </a:defRPr>
            </a:lvl1pPr>
          </a:lstStyle>
          <a:p>
            <a:pPr defTabSz="914367"/>
            <a:fld id="{6F87C8DF-A29B-444F-AC30-6D2947C5E82B}" type="datetime1">
              <a:rPr lang="en-US" smtClean="0">
                <a:solidFill>
                  <a:srgbClr val="00BCF2">
                    <a:lumMod val="40000"/>
                    <a:lumOff val="60000"/>
                  </a:srgbClr>
                </a:solidFill>
              </a:rPr>
              <a:pPr defTabSz="914367"/>
              <a:t>5/19/2015</a:t>
            </a:fld>
            <a:endParaRPr lang="en-US">
              <a:solidFill>
                <a:srgbClr val="00BCF2">
                  <a:lumMod val="40000"/>
                  <a:lumOff val="60000"/>
                </a:srgbClr>
              </a:solidFill>
            </a:endParaRPr>
          </a:p>
        </p:txBody>
      </p:sp>
      <p:sp>
        <p:nvSpPr>
          <p:cNvPr id="4" name="Footer Placeholder 3"/>
          <p:cNvSpPr>
            <a:spLocks noGrp="1"/>
          </p:cNvSpPr>
          <p:nvPr>
            <p:ph type="ftr" sz="quarter" idx="11"/>
          </p:nvPr>
        </p:nvSpPr>
        <p:spPr/>
        <p:txBody>
          <a:bodyPr/>
          <a:lstStyle>
            <a:lvl1pPr>
              <a:defRPr>
                <a:solidFill>
                  <a:schemeClr val="bg2">
                    <a:lumMod val="40000"/>
                    <a:lumOff val="60000"/>
                  </a:schemeClr>
                </a:solidFill>
              </a:defRPr>
            </a:lvl1pPr>
          </a:lstStyle>
          <a:p>
            <a:pPr defTabSz="914367"/>
            <a:r>
              <a:rPr lang="en-US" smtClean="0">
                <a:solidFill>
                  <a:srgbClr val="00BCF2">
                    <a:lumMod val="40000"/>
                    <a:lumOff val="60000"/>
                  </a:srgbClr>
                </a:solidFill>
              </a:rPr>
              <a:t>Microsoft Confidential</a:t>
            </a:r>
            <a:endParaRPr lang="en-US" dirty="0" smtClean="0">
              <a:solidFill>
                <a:srgbClr val="00BCF2">
                  <a:lumMod val="40000"/>
                  <a:lumOff val="60000"/>
                </a:srgbClr>
              </a:solidFill>
            </a:endParaRPr>
          </a:p>
        </p:txBody>
      </p:sp>
      <p:sp>
        <p:nvSpPr>
          <p:cNvPr id="5" name="Slide Number Placeholder 4"/>
          <p:cNvSpPr>
            <a:spLocks noGrp="1"/>
          </p:cNvSpPr>
          <p:nvPr>
            <p:ph type="sldNum" sz="quarter" idx="12"/>
          </p:nvPr>
        </p:nvSpPr>
        <p:spPr/>
        <p:txBody>
          <a:bodyPr/>
          <a:lstStyle>
            <a:lvl1pPr>
              <a:defRPr>
                <a:solidFill>
                  <a:schemeClr val="bg2">
                    <a:lumMod val="40000"/>
                    <a:lumOff val="60000"/>
                  </a:schemeClr>
                </a:solidFill>
              </a:defRPr>
            </a:lvl1pPr>
          </a:lstStyle>
          <a:p>
            <a:pPr defTabSz="914367"/>
            <a:fld id="{2775DF8E-1151-4C45-8C93-3AB060627CA9}" type="slidenum">
              <a:rPr lang="en-US" smtClean="0">
                <a:solidFill>
                  <a:srgbClr val="00BCF2">
                    <a:lumMod val="40000"/>
                    <a:lumOff val="60000"/>
                  </a:srgbClr>
                </a:solidFill>
              </a:rPr>
              <a:pPr defTabSz="914367"/>
              <a:t>‹#›</a:t>
            </a:fld>
            <a:endParaRPr lang="en-US">
              <a:solidFill>
                <a:srgbClr val="00BCF2">
                  <a:lumMod val="40000"/>
                  <a:lumOff val="60000"/>
                </a:srgb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5"/>
            <a:ext cx="1360136" cy="460492"/>
          </a:xfrm>
          <a:prstGeom prst="rect">
            <a:avLst/>
          </a:prstGeom>
        </p:spPr>
      </p:pic>
    </p:spTree>
    <p:extLst>
      <p:ext uri="{BB962C8B-B14F-4D97-AF65-F5344CB8AC3E}">
        <p14:creationId xmlns:p14="http://schemas.microsoft.com/office/powerpoint/2010/main" val="10179940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smtClean="0"/>
              <a:t>Section title</a:t>
            </a:r>
            <a:endParaRPr lang="en-US" dirty="0"/>
          </a:p>
        </p:txBody>
      </p:sp>
      <p:sp>
        <p:nvSpPr>
          <p:cNvPr id="3" name="Date Placeholder 2"/>
          <p:cNvSpPr>
            <a:spLocks noGrp="1"/>
          </p:cNvSpPr>
          <p:nvPr>
            <p:ph type="dt" sz="half" idx="10"/>
          </p:nvPr>
        </p:nvSpPr>
        <p:spPr/>
        <p:txBody>
          <a:bodyPr/>
          <a:lstStyle>
            <a:lvl1pPr>
              <a:defRPr>
                <a:solidFill>
                  <a:schemeClr val="accent2">
                    <a:lumMod val="40000"/>
                    <a:lumOff val="60000"/>
                  </a:schemeClr>
                </a:solidFill>
              </a:defRPr>
            </a:lvl1pPr>
          </a:lstStyle>
          <a:p>
            <a:pPr defTabSz="914367"/>
            <a:fld id="{F274F2DA-A81A-445A-980A-0AA0F39FE90C}" type="datetime1">
              <a:rPr lang="en-US" smtClean="0">
                <a:solidFill>
                  <a:srgbClr val="FF8C00">
                    <a:lumMod val="40000"/>
                    <a:lumOff val="60000"/>
                  </a:srgbClr>
                </a:solidFill>
              </a:rPr>
              <a:pPr defTabSz="914367"/>
              <a:t>5/19/2015</a:t>
            </a:fld>
            <a:endParaRPr lang="en-US">
              <a:solidFill>
                <a:srgbClr val="FF8C00">
                  <a:lumMod val="40000"/>
                  <a:lumOff val="60000"/>
                </a:srgbClr>
              </a:solidFill>
            </a:endParaRPr>
          </a:p>
        </p:txBody>
      </p:sp>
      <p:sp>
        <p:nvSpPr>
          <p:cNvPr id="4" name="Footer Placeholder 3"/>
          <p:cNvSpPr>
            <a:spLocks noGrp="1"/>
          </p:cNvSpPr>
          <p:nvPr>
            <p:ph type="ftr" sz="quarter" idx="11"/>
          </p:nvPr>
        </p:nvSpPr>
        <p:spPr/>
        <p:txBody>
          <a:bodyPr/>
          <a:lstStyle>
            <a:lvl1pPr>
              <a:defRPr>
                <a:solidFill>
                  <a:schemeClr val="accent2">
                    <a:lumMod val="40000"/>
                    <a:lumOff val="60000"/>
                  </a:schemeClr>
                </a:solidFill>
              </a:defRPr>
            </a:lvl1pPr>
          </a:lstStyle>
          <a:p>
            <a:pPr defTabSz="914367"/>
            <a:r>
              <a:rPr lang="en-US" smtClean="0">
                <a:solidFill>
                  <a:srgbClr val="FF8C00">
                    <a:lumMod val="40000"/>
                    <a:lumOff val="60000"/>
                  </a:srgbClr>
                </a:solidFill>
              </a:rPr>
              <a:t>Microsoft Confidential</a:t>
            </a:r>
            <a:endParaRPr lang="en-US" dirty="0" smtClean="0">
              <a:solidFill>
                <a:srgbClr val="FF8C00">
                  <a:lumMod val="40000"/>
                  <a:lumOff val="60000"/>
                </a:srgbClr>
              </a:solidFill>
            </a:endParaRPr>
          </a:p>
        </p:txBody>
      </p:sp>
      <p:sp>
        <p:nvSpPr>
          <p:cNvPr id="5" name="Slide Number Placeholder 4"/>
          <p:cNvSpPr>
            <a:spLocks noGrp="1"/>
          </p:cNvSpPr>
          <p:nvPr>
            <p:ph type="sldNum" sz="quarter" idx="12"/>
          </p:nvPr>
        </p:nvSpPr>
        <p:spPr/>
        <p:txBody>
          <a:bodyPr/>
          <a:lstStyle>
            <a:lvl1pPr>
              <a:defRPr>
                <a:solidFill>
                  <a:schemeClr val="accent2">
                    <a:lumMod val="40000"/>
                    <a:lumOff val="60000"/>
                  </a:schemeClr>
                </a:solidFill>
              </a:defRPr>
            </a:lvl1pPr>
          </a:lstStyle>
          <a:p>
            <a:pPr defTabSz="914367"/>
            <a:fld id="{2775DF8E-1151-4C45-8C93-3AB060627CA9}" type="slidenum">
              <a:rPr lang="en-US" smtClean="0">
                <a:solidFill>
                  <a:srgbClr val="FF8C00">
                    <a:lumMod val="40000"/>
                    <a:lumOff val="60000"/>
                  </a:srgbClr>
                </a:solidFill>
              </a:rPr>
              <a:pPr defTabSz="914367"/>
              <a:t>‹#›</a:t>
            </a:fld>
            <a:endParaRPr lang="en-US">
              <a:solidFill>
                <a:srgbClr val="FF8C00">
                  <a:lumMod val="40000"/>
                  <a:lumOff val="60000"/>
                </a:srgb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5"/>
            <a:ext cx="1360136" cy="460492"/>
          </a:xfrm>
          <a:prstGeom prst="rect">
            <a:avLst/>
          </a:prstGeom>
        </p:spPr>
      </p:pic>
    </p:spTree>
    <p:extLst>
      <p:ext uri="{BB962C8B-B14F-4D97-AF65-F5344CB8AC3E}">
        <p14:creationId xmlns:p14="http://schemas.microsoft.com/office/powerpoint/2010/main" val="167194576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5"/>
            <a:ext cx="1360136" cy="460492"/>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smtClean="0"/>
              <a:t>Section title</a:t>
            </a:r>
            <a:endParaRPr lang="en-US" dirty="0"/>
          </a:p>
        </p:txBody>
      </p:sp>
      <p:sp>
        <p:nvSpPr>
          <p:cNvPr id="3" name="Date Placeholder 2"/>
          <p:cNvSpPr>
            <a:spLocks noGrp="1"/>
          </p:cNvSpPr>
          <p:nvPr>
            <p:ph type="dt" sz="half" idx="10"/>
          </p:nvPr>
        </p:nvSpPr>
        <p:spPr/>
        <p:txBody>
          <a:bodyPr/>
          <a:lstStyle>
            <a:lvl1pPr>
              <a:defRPr>
                <a:solidFill>
                  <a:schemeClr val="accent3">
                    <a:lumMod val="40000"/>
                    <a:lumOff val="60000"/>
                  </a:schemeClr>
                </a:solidFill>
              </a:defRPr>
            </a:lvl1pPr>
          </a:lstStyle>
          <a:p>
            <a:pPr defTabSz="914367"/>
            <a:fld id="{E85A8A23-2AF9-4D72-A10E-D84E113245BD}" type="datetime1">
              <a:rPr lang="en-US" smtClean="0">
                <a:solidFill>
                  <a:srgbClr val="68217A">
                    <a:lumMod val="40000"/>
                    <a:lumOff val="60000"/>
                  </a:srgbClr>
                </a:solidFill>
              </a:rPr>
              <a:pPr defTabSz="914367"/>
              <a:t>5/19/2015</a:t>
            </a:fld>
            <a:endParaRPr lang="en-US">
              <a:solidFill>
                <a:srgbClr val="68217A">
                  <a:lumMod val="40000"/>
                  <a:lumOff val="60000"/>
                </a:srgbClr>
              </a:solidFill>
            </a:endParaRPr>
          </a:p>
        </p:txBody>
      </p:sp>
      <p:sp>
        <p:nvSpPr>
          <p:cNvPr id="4" name="Footer Placeholder 3"/>
          <p:cNvSpPr>
            <a:spLocks noGrp="1"/>
          </p:cNvSpPr>
          <p:nvPr>
            <p:ph type="ftr" sz="quarter" idx="11"/>
          </p:nvPr>
        </p:nvSpPr>
        <p:spPr/>
        <p:txBody>
          <a:bodyPr/>
          <a:lstStyle>
            <a:lvl1pPr>
              <a:defRPr>
                <a:solidFill>
                  <a:schemeClr val="accent3">
                    <a:lumMod val="40000"/>
                    <a:lumOff val="60000"/>
                  </a:schemeClr>
                </a:solidFill>
              </a:defRPr>
            </a:lvl1pPr>
          </a:lstStyle>
          <a:p>
            <a:pPr defTabSz="914367"/>
            <a:r>
              <a:rPr lang="en-US" smtClean="0">
                <a:solidFill>
                  <a:srgbClr val="68217A">
                    <a:lumMod val="40000"/>
                    <a:lumOff val="60000"/>
                  </a:srgbClr>
                </a:solidFill>
              </a:rPr>
              <a:t>Microsoft Confidential</a:t>
            </a:r>
            <a:endParaRPr lang="en-US" dirty="0" smtClean="0">
              <a:solidFill>
                <a:srgbClr val="68217A">
                  <a:lumMod val="40000"/>
                  <a:lumOff val="60000"/>
                </a:srgbClr>
              </a:solidFill>
            </a:endParaRPr>
          </a:p>
        </p:txBody>
      </p:sp>
      <p:sp>
        <p:nvSpPr>
          <p:cNvPr id="5" name="Slide Number Placeholder 4"/>
          <p:cNvSpPr>
            <a:spLocks noGrp="1"/>
          </p:cNvSpPr>
          <p:nvPr>
            <p:ph type="sldNum" sz="quarter" idx="12"/>
          </p:nvPr>
        </p:nvSpPr>
        <p:spPr/>
        <p:txBody>
          <a:bodyPr/>
          <a:lstStyle>
            <a:lvl1pPr>
              <a:defRPr>
                <a:solidFill>
                  <a:schemeClr val="accent3">
                    <a:lumMod val="40000"/>
                    <a:lumOff val="60000"/>
                  </a:schemeClr>
                </a:solidFill>
              </a:defRPr>
            </a:lvl1pPr>
          </a:lstStyle>
          <a:p>
            <a:pPr defTabSz="914367"/>
            <a:fld id="{2775DF8E-1151-4C45-8C93-3AB060627CA9}" type="slidenum">
              <a:rPr lang="en-US" smtClean="0">
                <a:solidFill>
                  <a:srgbClr val="68217A">
                    <a:lumMod val="40000"/>
                    <a:lumOff val="60000"/>
                  </a:srgbClr>
                </a:solidFill>
              </a:rPr>
              <a:pPr defTabSz="914367"/>
              <a:t>‹#›</a:t>
            </a:fld>
            <a:endParaRPr lang="en-US">
              <a:solidFill>
                <a:srgbClr val="68217A">
                  <a:lumMod val="40000"/>
                  <a:lumOff val="60000"/>
                </a:srgbClr>
              </a:solidFill>
            </a:endParaRPr>
          </a:p>
        </p:txBody>
      </p:sp>
    </p:spTree>
    <p:extLst>
      <p:ext uri="{BB962C8B-B14F-4D97-AF65-F5344CB8AC3E}">
        <p14:creationId xmlns:p14="http://schemas.microsoft.com/office/powerpoint/2010/main" val="9320651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834990"/>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1"/>
          </p:nvPr>
        </p:nvSpPr>
        <p:spPr/>
        <p:txBody>
          <a:bodyPr/>
          <a:lstStyle/>
          <a:p>
            <a:pPr defTabSz="914367"/>
            <a:fld id="{2F3BAC70-3324-4D03-BF37-DF6E49462F99}"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2"/>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7" name="Slide Number Placeholder 6"/>
          <p:cNvSpPr>
            <a:spLocks noGrp="1"/>
          </p:cNvSpPr>
          <p:nvPr>
            <p:ph type="sldNum" sz="quarter" idx="13"/>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3500563135"/>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834990"/>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1"/>
          </p:nvPr>
        </p:nvSpPr>
        <p:spPr/>
        <p:txBody>
          <a:bodyPr/>
          <a:lstStyle/>
          <a:p>
            <a:pPr defTabSz="914367"/>
            <a:fld id="{DB2B500F-D182-45FE-9614-9C63CFD5D7C7}"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2"/>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7" name="Slide Number Placeholder 6"/>
          <p:cNvSpPr>
            <a:spLocks noGrp="1"/>
          </p:cNvSpPr>
          <p:nvPr>
            <p:ph type="sldNum" sz="quarter" idx="13"/>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2197612286"/>
      </p:ext>
    </p:extLst>
  </p:cSld>
  <p:clrMapOvr>
    <a:masterClrMapping/>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834990"/>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2" name="Date Placeholder 1"/>
          <p:cNvSpPr>
            <a:spLocks noGrp="1"/>
          </p:cNvSpPr>
          <p:nvPr>
            <p:ph type="dt" sz="half" idx="11"/>
          </p:nvPr>
        </p:nvSpPr>
        <p:spPr/>
        <p:txBody>
          <a:bodyPr/>
          <a:lstStyle/>
          <a:p>
            <a:pPr defTabSz="914367"/>
            <a:fld id="{9CDF5C6C-1D7F-4181-894D-D1D5CDC09395}"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3" name="Footer Placeholder 2"/>
          <p:cNvSpPr>
            <a:spLocks noGrp="1"/>
          </p:cNvSpPr>
          <p:nvPr>
            <p:ph type="ftr" sz="quarter" idx="12"/>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7" name="Slide Number Placeholder 6"/>
          <p:cNvSpPr>
            <a:spLocks noGrp="1"/>
          </p:cNvSpPr>
          <p:nvPr>
            <p:ph type="sldNum" sz="quarter" idx="13"/>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101867438"/>
      </p:ext>
    </p:extLst>
  </p:cSld>
  <p:clrMapOvr>
    <a:masterClrMapping/>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834990"/>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2" name="Date Placeholder 1"/>
          <p:cNvSpPr>
            <a:spLocks noGrp="1"/>
          </p:cNvSpPr>
          <p:nvPr>
            <p:ph type="dt" sz="half" idx="11"/>
          </p:nvPr>
        </p:nvSpPr>
        <p:spPr/>
        <p:txBody>
          <a:bodyPr/>
          <a:lstStyle/>
          <a:p>
            <a:pPr defTabSz="914367"/>
            <a:fld id="{43C0CA2A-A3B8-470C-B399-BD7C3BF658A5}"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3" name="Footer Placeholder 2"/>
          <p:cNvSpPr>
            <a:spLocks noGrp="1"/>
          </p:cNvSpPr>
          <p:nvPr>
            <p:ph type="ftr" sz="quarter" idx="12"/>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7" name="Slide Number Placeholder 6"/>
          <p:cNvSpPr>
            <a:spLocks noGrp="1"/>
          </p:cNvSpPr>
          <p:nvPr>
            <p:ph type="sldNum" sz="quarter" idx="13"/>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3310846976"/>
      </p:ext>
    </p:extLst>
  </p:cSld>
  <p:clrMapOvr>
    <a:masterClrMapping/>
  </p:clrMapOvr>
  <p:transition>
    <p:fade/>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D2467E7F-CF77-45C3-A44E-ED167671D9A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2064780634"/>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30310388"/>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62C47BA7-672C-4327-8F7A-7FA7D99EA578}"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2063157200"/>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281677" indent="-281677">
              <a:spcBef>
                <a:spcPts val="1200"/>
              </a:spcBef>
              <a:buClr>
                <a:schemeClr val="tx1"/>
              </a:buClr>
              <a:buFont typeface="Arial" pitchFamily="34" charset="0"/>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281677" indent="-281677">
              <a:spcBef>
                <a:spcPts val="1200"/>
              </a:spcBef>
              <a:buClr>
                <a:schemeClr val="tx1"/>
              </a:buClr>
              <a:buFont typeface="Arial" pitchFamily="34" charset="0"/>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3543E286-F6E0-43BD-9037-0F6216DBA4C5}"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1848471888"/>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281677" indent="-281677">
              <a:spcBef>
                <a:spcPts val="1200"/>
              </a:spcBef>
              <a:buClr>
                <a:schemeClr val="tx2"/>
              </a:buClr>
              <a:buFont typeface="Arial" pitchFamily="34" charset="0"/>
              <a:buChar char="•"/>
              <a:defRPr sz="3529">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281677" indent="-281677">
              <a:spcBef>
                <a:spcPts val="1200"/>
              </a:spcBef>
              <a:buClr>
                <a:schemeClr val="tx2"/>
              </a:buClr>
              <a:buFont typeface="Arial" pitchFamily="34" charset="0"/>
              <a:buChar char="•"/>
              <a:defRPr sz="3529">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8A96C152-DA16-43B7-A241-E3C384ACF4C6}"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3535714713"/>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pPr defTabSz="914367"/>
            <a:fld id="{63D670E1-7EB3-4C04-B5DC-F7BE38D58F38}"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1"/>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6" name="Slide Number Placeholder 5"/>
          <p:cNvSpPr>
            <a:spLocks noGrp="1"/>
          </p:cNvSpPr>
          <p:nvPr>
            <p:ph type="sldNum" sz="quarter" idx="12"/>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3979242284"/>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defTabSz="914367"/>
            <a:fld id="{85E91A7C-4EFF-433E-AB94-3AE3BC2A767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4" name="Footer Placeholder 3"/>
          <p:cNvSpPr>
            <a:spLocks noGrp="1"/>
          </p:cNvSpPr>
          <p:nvPr>
            <p:ph type="ftr" sz="quarter" idx="11"/>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5" name="Slide Number Placeholder 4"/>
          <p:cNvSpPr>
            <a:spLocks noGrp="1"/>
          </p:cNvSpPr>
          <p:nvPr>
            <p:ph type="sldNum" sz="quarter" idx="12"/>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
        <p:nvSpPr>
          <p:cNvPr id="7" name="Title 1"/>
          <p:cNvSpPr>
            <a:spLocks noGrp="1"/>
          </p:cNvSpPr>
          <p:nvPr>
            <p:ph type="title"/>
          </p:nvPr>
        </p:nvSpPr>
        <p:spPr>
          <a:xfrm>
            <a:off x="269240" y="289511"/>
            <a:ext cx="11655840" cy="899665"/>
          </a:xfrm>
        </p:spPr>
        <p:txBody>
          <a:bodyPr/>
          <a:lstStyle/>
          <a:p>
            <a:r>
              <a:rPr lang="en-US" smtClean="0"/>
              <a:t>Click to edit Master title style</a:t>
            </a:r>
            <a:endParaRPr lang="en-US"/>
          </a:p>
        </p:txBody>
      </p:sp>
      <p:sp>
        <p:nvSpPr>
          <p:cNvPr id="8" name="Rectangle 7"/>
          <p:cNvSpPr/>
          <p:nvPr userDrawn="1"/>
        </p:nvSpPr>
        <p:spPr>
          <a:xfrm>
            <a:off x="269239" y="1562282"/>
            <a:ext cx="11653522" cy="4686054"/>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34464" tIns="89642" rIns="134464" bIns="89642" rtlCol="0" anchor="t" anchorCtr="0"/>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err="1" smtClean="0">
              <a:ln w="12700" cmpd="sng">
                <a:solidFill>
                  <a:srgbClr val="505050"/>
                </a:solidFill>
              </a:ln>
              <a:solidFill>
                <a:srgbClr val="00BCF2"/>
              </a:solidFill>
              <a:effectLst/>
              <a:uLnTx/>
              <a:uFillTx/>
              <a:latin typeface="Segoe UI"/>
              <a:ea typeface="+mn-ea"/>
              <a:cs typeface="+mn-cs"/>
            </a:endParaRPr>
          </a:p>
        </p:txBody>
      </p:sp>
      <p:sp>
        <p:nvSpPr>
          <p:cNvPr id="9" name="Text Placeholder 16"/>
          <p:cNvSpPr>
            <a:spLocks noGrp="1"/>
          </p:cNvSpPr>
          <p:nvPr>
            <p:ph type="body" sz="quarter" idx="21" hasCustomPrompt="1"/>
          </p:nvPr>
        </p:nvSpPr>
        <p:spPr>
          <a:xfrm>
            <a:off x="269239" y="1563382"/>
            <a:ext cx="11653522" cy="1692925"/>
          </a:xfrm>
        </p:spPr>
        <p:txBody>
          <a:bodyPr lIns="182880" tIns="182880" rIns="182880" bIns="182880"/>
          <a:lstStyle>
            <a:lvl1pPr marL="112038" indent="-112038">
              <a:lnSpc>
                <a:spcPct val="110000"/>
              </a:lnSpc>
              <a:buFont typeface="Lucida Grande"/>
              <a:buChar char=" "/>
              <a:defRPr sz="1372" baseline="0">
                <a:solidFill>
                  <a:schemeClr val="tx1"/>
                </a:solidFill>
                <a:latin typeface="Consolas"/>
                <a:cs typeface="Consolas"/>
              </a:defRPr>
            </a:lvl1pPr>
            <a:lvl2pPr marL="563307" indent="-112038">
              <a:lnSpc>
                <a:spcPct val="110000"/>
              </a:lnSpc>
              <a:buFont typeface="Lucida Grande"/>
              <a:buChar char=" "/>
              <a:defRPr sz="1372">
                <a:solidFill>
                  <a:schemeClr val="tx1"/>
                </a:solidFill>
                <a:latin typeface="Consolas"/>
              </a:defRPr>
            </a:lvl2pPr>
            <a:lvl3pPr marL="1008350" indent="-112038">
              <a:lnSpc>
                <a:spcPct val="110000"/>
              </a:lnSpc>
              <a:buFont typeface="Lucida Grande"/>
              <a:buChar char=" "/>
              <a:defRPr sz="1372" baseline="0">
                <a:solidFill>
                  <a:schemeClr val="tx1"/>
                </a:solidFill>
                <a:latin typeface="Consolas"/>
              </a:defRPr>
            </a:lvl3pPr>
            <a:lvl4pPr marL="1459619" indent="-112038">
              <a:lnSpc>
                <a:spcPct val="110000"/>
              </a:lnSpc>
              <a:buFont typeface="Lucida Grande"/>
              <a:buChar char=" "/>
              <a:defRPr sz="1372" baseline="0">
                <a:solidFill>
                  <a:schemeClr val="tx1"/>
                </a:solidFill>
                <a:latin typeface="Consolas"/>
              </a:defRPr>
            </a:lvl4pPr>
            <a:lvl5pPr marL="1904662" indent="-112038">
              <a:lnSpc>
                <a:spcPct val="110000"/>
              </a:lnSpc>
              <a:buFont typeface="Lucida Grande"/>
              <a:buChar char=" "/>
              <a:defRPr sz="1372" baseline="0">
                <a:solidFill>
                  <a:schemeClr val="tx1"/>
                </a:solidFill>
                <a:latin typeface="Consolas"/>
              </a:defRPr>
            </a:lvl5pPr>
          </a:lstStyle>
          <a:p>
            <a:pPr lvl="0"/>
            <a:r>
              <a:rPr lang="en-US" dirty="0" smtClean="0"/>
              <a:t>Code Snippet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75547402"/>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App slide - table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2"/>
          </p:nvPr>
        </p:nvSpPr>
        <p:spPr/>
        <p:txBody>
          <a:bodyPr/>
          <a:lstStyle/>
          <a:p>
            <a:pPr defTabSz="914367"/>
            <a:fld id="{D2467E7F-CF77-45C3-A44E-ED167671D9A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
        <p:nvSpPr>
          <p:cNvPr id="9" name="Rectangle 8"/>
          <p:cNvSpPr/>
          <p:nvPr userDrawn="1"/>
        </p:nvSpPr>
        <p:spPr>
          <a:xfrm>
            <a:off x="7327648" y="4936997"/>
            <a:ext cx="620572" cy="622791"/>
          </a:xfrm>
          <a:prstGeom prst="rect">
            <a:avLst/>
          </a:prstGeom>
          <a:solidFill>
            <a:srgbClr val="00BCF2"/>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Picture Placeholder 15"/>
          <p:cNvSpPr>
            <a:spLocks noGrp="1"/>
          </p:cNvSpPr>
          <p:nvPr>
            <p:ph type="pic" sz="quarter" idx="20"/>
          </p:nvPr>
        </p:nvSpPr>
        <p:spPr>
          <a:xfrm>
            <a:off x="7327041" y="4936479"/>
            <a:ext cx="621178" cy="623551"/>
          </a:xfrm>
          <a:prstGeom prst="rect">
            <a:avLst/>
          </a:prstGeom>
        </p:spPr>
        <p:txBody>
          <a:bodyPr wrap="none" lIns="0" tIns="0" rIns="0" bIns="0">
            <a:normAutofit/>
          </a:bodyPr>
          <a:lstStyle>
            <a:lvl1pPr marL="161350" indent="0">
              <a:spcBef>
                <a:spcPts val="0"/>
              </a:spcBef>
              <a:defRPr sz="784">
                <a:solidFill>
                  <a:schemeClr val="tx1">
                    <a:alpha val="0"/>
                  </a:schemeClr>
                </a:solidFill>
              </a:defRPr>
            </a:lvl1pPr>
          </a:lstStyle>
          <a:p>
            <a:r>
              <a:rPr lang="en-US" smtClean="0"/>
              <a:t>Click icon to add picture</a:t>
            </a:r>
            <a:endParaRPr lang="en-US" dirty="0"/>
          </a:p>
        </p:txBody>
      </p:sp>
      <p:sp>
        <p:nvSpPr>
          <p:cNvPr id="12" name="Picture Placeholder 15"/>
          <p:cNvSpPr>
            <a:spLocks noGrp="1"/>
          </p:cNvSpPr>
          <p:nvPr>
            <p:ph type="pic" sz="quarter" idx="24" hasCustomPrompt="1"/>
          </p:nvPr>
        </p:nvSpPr>
        <p:spPr>
          <a:xfrm>
            <a:off x="7327041" y="4936479"/>
            <a:ext cx="621178" cy="623551"/>
          </a:xfrm>
          <a:prstGeom prst="rect">
            <a:avLst/>
          </a:prstGeom>
        </p:spPr>
        <p:txBody>
          <a:bodyPr wrap="none" lIns="0" tIns="0" rIns="0" bIns="0" anchor="ctr" anchorCtr="0">
            <a:normAutofit/>
          </a:bodyPr>
          <a:lstStyle>
            <a:lvl1pPr marL="0" indent="0" algn="ctr">
              <a:spcBef>
                <a:spcPts val="0"/>
              </a:spcBef>
              <a:buNone/>
              <a:defRPr sz="784" baseline="0">
                <a:solidFill>
                  <a:srgbClr val="737373"/>
                </a:solidFill>
                <a:latin typeface="Segoe Pro Light"/>
              </a:defRPr>
            </a:lvl1pPr>
          </a:lstStyle>
          <a:p>
            <a:r>
              <a:rPr lang="en-US" dirty="0" smtClean="0"/>
              <a:t>Click</a:t>
            </a:r>
            <a:br>
              <a:rPr lang="en-US" dirty="0" smtClean="0"/>
            </a:br>
            <a:r>
              <a:rPr lang="en-US" dirty="0" smtClean="0"/>
              <a:t>here to</a:t>
            </a:r>
            <a:br>
              <a:rPr lang="en-US" dirty="0" smtClean="0"/>
            </a:br>
            <a:r>
              <a:rPr lang="en-US" dirty="0" smtClean="0"/>
              <a:t>add tile</a:t>
            </a:r>
            <a:endParaRPr lang="en-US" dirty="0"/>
          </a:p>
        </p:txBody>
      </p:sp>
      <p:pic>
        <p:nvPicPr>
          <p:cNvPr id="13" name="Picture 12" descr="table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2919" y="1754722"/>
            <a:ext cx="4909842" cy="3063219"/>
          </a:xfrm>
          <a:prstGeom prst="rect">
            <a:avLst/>
          </a:prstGeom>
        </p:spPr>
      </p:pic>
      <p:sp>
        <p:nvSpPr>
          <p:cNvPr id="14" name="Picture Placeholder 2"/>
          <p:cNvSpPr>
            <a:spLocks noGrp="1"/>
          </p:cNvSpPr>
          <p:nvPr>
            <p:ph type="pic" sz="quarter" idx="16" hasCustomPrompt="1"/>
          </p:nvPr>
        </p:nvSpPr>
        <p:spPr>
          <a:xfrm>
            <a:off x="7327041" y="2081835"/>
            <a:ext cx="4287645" cy="2390320"/>
          </a:xfrm>
          <a:prstGeom prst="rect">
            <a:avLst/>
          </a:prstGeom>
        </p:spPr>
        <p:txBody>
          <a:bodyPr anchor="ctr" anchorCtr="0">
            <a:normAutofit/>
          </a:bodyPr>
          <a:lstStyle>
            <a:lvl1pPr marL="0" indent="0" algn="ctr">
              <a:spcBef>
                <a:spcPts val="0"/>
              </a:spcBef>
              <a:spcAft>
                <a:spcPts val="0"/>
              </a:spcAft>
              <a:buFontTx/>
              <a:buNone/>
              <a:defRPr sz="1568" b="1" i="0" baseline="0">
                <a:solidFill>
                  <a:schemeClr val="bg1"/>
                </a:solidFill>
                <a:latin typeface="Segoe Pro Light"/>
              </a:defRPr>
            </a:lvl1pPr>
          </a:lstStyle>
          <a:p>
            <a:pPr algn="ctr"/>
            <a:r>
              <a:rPr lang="en-US" sz="1765" dirty="0" smtClean="0">
                <a:solidFill>
                  <a:schemeClr val="bg1"/>
                </a:solidFill>
                <a:latin typeface="Segoe Pro Light"/>
                <a:cs typeface="Segoe Pro Light"/>
              </a:rPr>
              <a:t>Click here to place</a:t>
            </a:r>
            <a:br>
              <a:rPr lang="en-US" sz="1765" dirty="0" smtClean="0">
                <a:solidFill>
                  <a:schemeClr val="bg1"/>
                </a:solidFill>
                <a:latin typeface="Segoe Pro Light"/>
                <a:cs typeface="Segoe Pro Light"/>
              </a:rPr>
            </a:br>
            <a:r>
              <a:rPr lang="en-US" sz="1765" dirty="0" smtClean="0">
                <a:solidFill>
                  <a:schemeClr val="bg1"/>
                </a:solidFill>
                <a:latin typeface="Segoe Pro Light"/>
                <a:cs typeface="Segoe Pro Light"/>
              </a:rPr>
              <a:t>screen shot</a:t>
            </a:r>
            <a:endParaRPr lang="en-US" dirty="0"/>
          </a:p>
        </p:txBody>
      </p:sp>
      <p:sp>
        <p:nvSpPr>
          <p:cNvPr id="15" name="Text Placeholder 5"/>
          <p:cNvSpPr>
            <a:spLocks noGrp="1"/>
          </p:cNvSpPr>
          <p:nvPr>
            <p:ph type="body" sz="quarter" idx="25" hasCustomPrompt="1"/>
          </p:nvPr>
        </p:nvSpPr>
        <p:spPr>
          <a:xfrm>
            <a:off x="8038253" y="5127381"/>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Bold"/>
              </a:defRPr>
            </a:lvl1pPr>
          </a:lstStyle>
          <a:p>
            <a:pPr lvl="0"/>
            <a:r>
              <a:rPr lang="en-US" dirty="0" smtClean="0"/>
              <a:t>Developer name</a:t>
            </a:r>
            <a:endParaRPr lang="en-US" dirty="0"/>
          </a:p>
        </p:txBody>
      </p:sp>
      <p:sp>
        <p:nvSpPr>
          <p:cNvPr id="16" name="Text Placeholder 5"/>
          <p:cNvSpPr>
            <a:spLocks noGrp="1"/>
          </p:cNvSpPr>
          <p:nvPr>
            <p:ph type="body" sz="quarter" idx="18" hasCustomPrompt="1"/>
          </p:nvPr>
        </p:nvSpPr>
        <p:spPr>
          <a:xfrm>
            <a:off x="8038253" y="5279143"/>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a:defRPr>
            </a:lvl1pPr>
          </a:lstStyle>
          <a:p>
            <a:pPr lvl="0"/>
            <a:r>
              <a:rPr lang="en-US" dirty="0" smtClean="0"/>
              <a:t>App name</a:t>
            </a:r>
            <a:endParaRPr lang="en-US" dirty="0"/>
          </a:p>
        </p:txBody>
      </p:sp>
      <p:sp>
        <p:nvSpPr>
          <p:cNvPr id="17" name="Text Placeholder 3"/>
          <p:cNvSpPr>
            <a:spLocks noGrp="1"/>
          </p:cNvSpPr>
          <p:nvPr>
            <p:ph type="body" sz="quarter" idx="10"/>
          </p:nvPr>
        </p:nvSpPr>
        <p:spPr>
          <a:xfrm>
            <a:off x="269240" y="1189175"/>
            <a:ext cx="6590013" cy="1864933"/>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8"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3023989387"/>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App slide - univers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2"/>
          </p:nvPr>
        </p:nvSpPr>
        <p:spPr/>
        <p:txBody>
          <a:bodyPr/>
          <a:lstStyle/>
          <a:p>
            <a:pPr defTabSz="914367"/>
            <a:fld id="{D2467E7F-CF77-45C3-A44E-ED167671D9A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
        <p:nvSpPr>
          <p:cNvPr id="9" name="Rectangle 8"/>
          <p:cNvSpPr/>
          <p:nvPr userDrawn="1"/>
        </p:nvSpPr>
        <p:spPr>
          <a:xfrm>
            <a:off x="7327648" y="4936997"/>
            <a:ext cx="620572" cy="622791"/>
          </a:xfrm>
          <a:prstGeom prst="rect">
            <a:avLst/>
          </a:prstGeom>
          <a:solidFill>
            <a:srgbClr val="00BCF2"/>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Picture Placeholder 15"/>
          <p:cNvSpPr>
            <a:spLocks noGrp="1"/>
          </p:cNvSpPr>
          <p:nvPr>
            <p:ph type="pic" sz="quarter" idx="20"/>
          </p:nvPr>
        </p:nvSpPr>
        <p:spPr>
          <a:xfrm>
            <a:off x="7327041" y="4936479"/>
            <a:ext cx="621178" cy="623551"/>
          </a:xfrm>
          <a:prstGeom prst="rect">
            <a:avLst/>
          </a:prstGeom>
        </p:spPr>
        <p:txBody>
          <a:bodyPr wrap="none" lIns="0" tIns="0" rIns="0" bIns="0">
            <a:normAutofit/>
          </a:bodyPr>
          <a:lstStyle>
            <a:lvl1pPr marL="161350" indent="0">
              <a:spcBef>
                <a:spcPts val="0"/>
              </a:spcBef>
              <a:defRPr sz="784">
                <a:solidFill>
                  <a:schemeClr val="tx1">
                    <a:alpha val="0"/>
                  </a:schemeClr>
                </a:solidFill>
              </a:defRPr>
            </a:lvl1pPr>
          </a:lstStyle>
          <a:p>
            <a:r>
              <a:rPr lang="en-US" smtClean="0"/>
              <a:t>Click icon to add picture</a:t>
            </a:r>
            <a:endParaRPr lang="en-US" dirty="0"/>
          </a:p>
        </p:txBody>
      </p:sp>
      <p:sp>
        <p:nvSpPr>
          <p:cNvPr id="12" name="Picture Placeholder 15"/>
          <p:cNvSpPr>
            <a:spLocks noGrp="1"/>
          </p:cNvSpPr>
          <p:nvPr>
            <p:ph type="pic" sz="quarter" idx="24" hasCustomPrompt="1"/>
          </p:nvPr>
        </p:nvSpPr>
        <p:spPr>
          <a:xfrm>
            <a:off x="7327041" y="4936479"/>
            <a:ext cx="621178" cy="623551"/>
          </a:xfrm>
          <a:prstGeom prst="rect">
            <a:avLst/>
          </a:prstGeom>
        </p:spPr>
        <p:txBody>
          <a:bodyPr wrap="none" lIns="0" tIns="0" rIns="0" bIns="0" anchor="ctr" anchorCtr="0">
            <a:normAutofit/>
          </a:bodyPr>
          <a:lstStyle>
            <a:lvl1pPr marL="0" indent="0" algn="ctr">
              <a:spcBef>
                <a:spcPts val="0"/>
              </a:spcBef>
              <a:buNone/>
              <a:defRPr sz="784" baseline="0">
                <a:solidFill>
                  <a:srgbClr val="737373"/>
                </a:solidFill>
                <a:latin typeface="Segoe Pro Light"/>
              </a:defRPr>
            </a:lvl1pPr>
          </a:lstStyle>
          <a:p>
            <a:r>
              <a:rPr lang="en-US" dirty="0" smtClean="0"/>
              <a:t>Click</a:t>
            </a:r>
            <a:br>
              <a:rPr lang="en-US" dirty="0" smtClean="0"/>
            </a:br>
            <a:r>
              <a:rPr lang="en-US" dirty="0" smtClean="0"/>
              <a:t>here to</a:t>
            </a:r>
            <a:br>
              <a:rPr lang="en-US" dirty="0" smtClean="0"/>
            </a:br>
            <a:r>
              <a:rPr lang="en-US" dirty="0" smtClean="0"/>
              <a:t>add tile</a:t>
            </a:r>
            <a:endParaRPr lang="en-US" dirty="0"/>
          </a:p>
        </p:txBody>
      </p:sp>
      <p:pic>
        <p:nvPicPr>
          <p:cNvPr id="13" name="Picture 12" descr="table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2919" y="1754722"/>
            <a:ext cx="4909842" cy="3063219"/>
          </a:xfrm>
          <a:prstGeom prst="rect">
            <a:avLst/>
          </a:prstGeom>
        </p:spPr>
      </p:pic>
      <p:sp>
        <p:nvSpPr>
          <p:cNvPr id="14" name="Picture Placeholder 2"/>
          <p:cNvSpPr>
            <a:spLocks noGrp="1"/>
          </p:cNvSpPr>
          <p:nvPr>
            <p:ph type="pic" sz="quarter" idx="16" hasCustomPrompt="1"/>
          </p:nvPr>
        </p:nvSpPr>
        <p:spPr>
          <a:xfrm>
            <a:off x="7327041" y="2081835"/>
            <a:ext cx="4287645" cy="2390320"/>
          </a:xfrm>
          <a:prstGeom prst="rect">
            <a:avLst/>
          </a:prstGeom>
        </p:spPr>
        <p:txBody>
          <a:bodyPr anchor="ctr" anchorCtr="0">
            <a:normAutofit/>
          </a:bodyPr>
          <a:lstStyle>
            <a:lvl1pPr marL="0" indent="0" algn="ctr">
              <a:spcBef>
                <a:spcPts val="0"/>
              </a:spcBef>
              <a:spcAft>
                <a:spcPts val="0"/>
              </a:spcAft>
              <a:buFontTx/>
              <a:buNone/>
              <a:defRPr sz="1568" b="1" i="0" baseline="0">
                <a:solidFill>
                  <a:schemeClr val="bg1"/>
                </a:solidFill>
                <a:latin typeface="Segoe Pro Light"/>
              </a:defRPr>
            </a:lvl1pPr>
          </a:lstStyle>
          <a:p>
            <a:pPr algn="ctr"/>
            <a:r>
              <a:rPr lang="en-US" sz="1765" dirty="0" smtClean="0">
                <a:solidFill>
                  <a:schemeClr val="bg1"/>
                </a:solidFill>
                <a:latin typeface="Segoe Pro Light"/>
                <a:cs typeface="Segoe Pro Light"/>
              </a:rPr>
              <a:t>Click here to place</a:t>
            </a:r>
            <a:br>
              <a:rPr lang="en-US" sz="1765" dirty="0" smtClean="0">
                <a:solidFill>
                  <a:schemeClr val="bg1"/>
                </a:solidFill>
                <a:latin typeface="Segoe Pro Light"/>
                <a:cs typeface="Segoe Pro Light"/>
              </a:rPr>
            </a:br>
            <a:r>
              <a:rPr lang="en-US" sz="1765" dirty="0" smtClean="0">
                <a:solidFill>
                  <a:schemeClr val="bg1"/>
                </a:solidFill>
                <a:latin typeface="Segoe Pro Light"/>
                <a:cs typeface="Segoe Pro Light"/>
              </a:rPr>
              <a:t>screen shot</a:t>
            </a:r>
            <a:endParaRPr lang="en-US" dirty="0"/>
          </a:p>
        </p:txBody>
      </p:sp>
      <p:sp>
        <p:nvSpPr>
          <p:cNvPr id="15" name="Text Placeholder 5"/>
          <p:cNvSpPr>
            <a:spLocks noGrp="1"/>
          </p:cNvSpPr>
          <p:nvPr>
            <p:ph type="body" sz="quarter" idx="25" hasCustomPrompt="1"/>
          </p:nvPr>
        </p:nvSpPr>
        <p:spPr>
          <a:xfrm>
            <a:off x="8038253" y="5127381"/>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Bold"/>
              </a:defRPr>
            </a:lvl1pPr>
          </a:lstStyle>
          <a:p>
            <a:pPr lvl="0"/>
            <a:r>
              <a:rPr lang="en-US" dirty="0" smtClean="0"/>
              <a:t>Developer name</a:t>
            </a:r>
            <a:endParaRPr lang="en-US" dirty="0"/>
          </a:p>
        </p:txBody>
      </p:sp>
      <p:sp>
        <p:nvSpPr>
          <p:cNvPr id="16" name="Text Placeholder 5"/>
          <p:cNvSpPr>
            <a:spLocks noGrp="1"/>
          </p:cNvSpPr>
          <p:nvPr>
            <p:ph type="body" sz="quarter" idx="18" hasCustomPrompt="1"/>
          </p:nvPr>
        </p:nvSpPr>
        <p:spPr>
          <a:xfrm>
            <a:off x="8038253" y="5279143"/>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a:defRPr>
            </a:lvl1pPr>
          </a:lstStyle>
          <a:p>
            <a:pPr lvl="0"/>
            <a:r>
              <a:rPr lang="en-US" dirty="0" smtClean="0"/>
              <a:t>App name</a:t>
            </a:r>
            <a:endParaRPr lang="en-US" dirty="0"/>
          </a:p>
        </p:txBody>
      </p:sp>
      <p:pic>
        <p:nvPicPr>
          <p:cNvPr id="17" name="Picture 16" descr="phon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756400" y="2906011"/>
            <a:ext cx="2334439" cy="3735633"/>
          </a:xfrm>
          <a:prstGeom prst="rect">
            <a:avLst/>
          </a:prstGeom>
        </p:spPr>
      </p:pic>
      <p:sp>
        <p:nvSpPr>
          <p:cNvPr id="18" name="Picture Placeholder 2"/>
          <p:cNvSpPr>
            <a:spLocks noGrp="1"/>
          </p:cNvSpPr>
          <p:nvPr>
            <p:ph type="pic" sz="quarter" idx="23" hasCustomPrompt="1"/>
          </p:nvPr>
        </p:nvSpPr>
        <p:spPr>
          <a:xfrm>
            <a:off x="10248210" y="3637138"/>
            <a:ext cx="1332973" cy="2107954"/>
          </a:xfrm>
          <a:prstGeom prst="rect">
            <a:avLst/>
          </a:prstGeom>
        </p:spPr>
        <p:txBody>
          <a:bodyPr anchor="ctr" anchorCtr="0">
            <a:normAutofit/>
          </a:bodyPr>
          <a:lstStyle>
            <a:lvl1pPr marL="0" indent="0" algn="ctr">
              <a:spcBef>
                <a:spcPts val="0"/>
              </a:spcBef>
              <a:spcAft>
                <a:spcPts val="259"/>
              </a:spcAft>
              <a:buFontTx/>
              <a:buNone/>
              <a:defRPr sz="1176" b="1" i="0" baseline="0">
                <a:solidFill>
                  <a:schemeClr val="bg1"/>
                </a:solidFill>
                <a:latin typeface="Segoe Pro Light"/>
              </a:defRPr>
            </a:lvl1pPr>
          </a:lstStyle>
          <a:p>
            <a:r>
              <a:rPr lang="en-US" dirty="0" smtClean="0"/>
              <a:t>Click here</a:t>
            </a:r>
            <a:br>
              <a:rPr lang="en-US" dirty="0" smtClean="0"/>
            </a:br>
            <a:r>
              <a:rPr lang="en-US" dirty="0" smtClean="0"/>
              <a:t>to place</a:t>
            </a:r>
            <a:br>
              <a:rPr lang="en-US" dirty="0" smtClean="0"/>
            </a:br>
            <a:r>
              <a:rPr lang="en-US" dirty="0" smtClean="0"/>
              <a:t>screen shot</a:t>
            </a:r>
          </a:p>
        </p:txBody>
      </p:sp>
      <p:sp>
        <p:nvSpPr>
          <p:cNvPr id="19" name="Text Placeholder 3"/>
          <p:cNvSpPr>
            <a:spLocks noGrp="1"/>
          </p:cNvSpPr>
          <p:nvPr>
            <p:ph type="body" sz="quarter" idx="10"/>
          </p:nvPr>
        </p:nvSpPr>
        <p:spPr>
          <a:xfrm>
            <a:off x="269240" y="1189175"/>
            <a:ext cx="6590013" cy="1864933"/>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20" name="Picture 1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2642561043"/>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3_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0" y="1189175"/>
            <a:ext cx="6590013" cy="1864933"/>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D2467E7F-CF77-45C3-A44E-ED167671D9A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
        <p:nvSpPr>
          <p:cNvPr id="9" name="Rectangle 8"/>
          <p:cNvSpPr/>
          <p:nvPr userDrawn="1"/>
        </p:nvSpPr>
        <p:spPr>
          <a:xfrm>
            <a:off x="9682306" y="4400781"/>
            <a:ext cx="620572" cy="622791"/>
          </a:xfrm>
          <a:prstGeom prst="rect">
            <a:avLst/>
          </a:prstGeom>
          <a:solidFill>
            <a:srgbClr val="00BCF2"/>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Picture Placeholder 15"/>
          <p:cNvSpPr>
            <a:spLocks noGrp="1"/>
          </p:cNvSpPr>
          <p:nvPr>
            <p:ph type="pic" sz="quarter" idx="20"/>
          </p:nvPr>
        </p:nvSpPr>
        <p:spPr>
          <a:xfrm>
            <a:off x="9681699" y="4400264"/>
            <a:ext cx="621178" cy="623551"/>
          </a:xfrm>
          <a:prstGeom prst="rect">
            <a:avLst/>
          </a:prstGeom>
        </p:spPr>
        <p:txBody>
          <a:bodyPr wrap="none" lIns="0" tIns="0" rIns="0" bIns="0">
            <a:normAutofit/>
          </a:bodyPr>
          <a:lstStyle>
            <a:lvl1pPr marL="161350" indent="0">
              <a:spcBef>
                <a:spcPts val="0"/>
              </a:spcBef>
              <a:defRPr sz="784">
                <a:solidFill>
                  <a:schemeClr val="tx1">
                    <a:alpha val="0"/>
                  </a:schemeClr>
                </a:solidFill>
              </a:defRPr>
            </a:lvl1pPr>
          </a:lstStyle>
          <a:p>
            <a:r>
              <a:rPr lang="en-US" smtClean="0"/>
              <a:t>Click icon to add picture</a:t>
            </a:r>
            <a:endParaRPr lang="en-US" dirty="0"/>
          </a:p>
        </p:txBody>
      </p:sp>
      <p:sp>
        <p:nvSpPr>
          <p:cNvPr id="12" name="Picture Placeholder 15"/>
          <p:cNvSpPr>
            <a:spLocks noGrp="1"/>
          </p:cNvSpPr>
          <p:nvPr>
            <p:ph type="pic" sz="quarter" idx="24" hasCustomPrompt="1"/>
          </p:nvPr>
        </p:nvSpPr>
        <p:spPr>
          <a:xfrm>
            <a:off x="9681699" y="4400264"/>
            <a:ext cx="621178" cy="623551"/>
          </a:xfrm>
          <a:prstGeom prst="rect">
            <a:avLst/>
          </a:prstGeom>
        </p:spPr>
        <p:txBody>
          <a:bodyPr wrap="none" lIns="0" tIns="0" rIns="0" bIns="0" anchor="ctr" anchorCtr="0">
            <a:normAutofit/>
          </a:bodyPr>
          <a:lstStyle>
            <a:lvl1pPr marL="0" indent="0" algn="ctr">
              <a:spcBef>
                <a:spcPts val="0"/>
              </a:spcBef>
              <a:buNone/>
              <a:defRPr sz="784" baseline="0">
                <a:solidFill>
                  <a:srgbClr val="737373"/>
                </a:solidFill>
                <a:latin typeface="Segoe Pro Light"/>
              </a:defRPr>
            </a:lvl1pPr>
          </a:lstStyle>
          <a:p>
            <a:r>
              <a:rPr lang="en-US" dirty="0" smtClean="0"/>
              <a:t>Click</a:t>
            </a:r>
            <a:br>
              <a:rPr lang="en-US" dirty="0" smtClean="0"/>
            </a:br>
            <a:r>
              <a:rPr lang="en-US" dirty="0" smtClean="0"/>
              <a:t>here to</a:t>
            </a:r>
            <a:br>
              <a:rPr lang="en-US" dirty="0" smtClean="0"/>
            </a:br>
            <a:r>
              <a:rPr lang="en-US" dirty="0" smtClean="0"/>
              <a:t>add tile</a:t>
            </a:r>
            <a:endParaRPr lang="en-US" dirty="0"/>
          </a:p>
        </p:txBody>
      </p:sp>
      <p:sp>
        <p:nvSpPr>
          <p:cNvPr id="15" name="Text Placeholder 5"/>
          <p:cNvSpPr>
            <a:spLocks noGrp="1"/>
          </p:cNvSpPr>
          <p:nvPr>
            <p:ph type="body" sz="quarter" idx="25" hasCustomPrompt="1"/>
          </p:nvPr>
        </p:nvSpPr>
        <p:spPr>
          <a:xfrm>
            <a:off x="10392912" y="4591165"/>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Bold"/>
              </a:defRPr>
            </a:lvl1pPr>
          </a:lstStyle>
          <a:p>
            <a:pPr lvl="0"/>
            <a:r>
              <a:rPr lang="en-US" dirty="0" smtClean="0"/>
              <a:t>Developer name</a:t>
            </a:r>
            <a:endParaRPr lang="en-US" dirty="0"/>
          </a:p>
        </p:txBody>
      </p:sp>
      <p:sp>
        <p:nvSpPr>
          <p:cNvPr id="16" name="Text Placeholder 5"/>
          <p:cNvSpPr>
            <a:spLocks noGrp="1"/>
          </p:cNvSpPr>
          <p:nvPr>
            <p:ph type="body" sz="quarter" idx="18" hasCustomPrompt="1"/>
          </p:nvPr>
        </p:nvSpPr>
        <p:spPr>
          <a:xfrm>
            <a:off x="10392912" y="4742928"/>
            <a:ext cx="1419339" cy="280644"/>
          </a:xfrm>
          <a:prstGeom prst="rect">
            <a:avLst/>
          </a:prstGeom>
        </p:spPr>
        <p:txBody>
          <a:bodyPr lIns="0" tIns="0" rIns="0" bIns="0">
            <a:noAutofit/>
          </a:bodyPr>
          <a:lstStyle>
            <a:lvl1pPr marL="0" indent="0">
              <a:spcBef>
                <a:spcPts val="0"/>
              </a:spcBef>
              <a:buFontTx/>
              <a:buNone/>
              <a:defRPr sz="1078" baseline="0">
                <a:solidFill>
                  <a:srgbClr val="737373"/>
                </a:solidFill>
                <a:latin typeface="Segoe UI"/>
              </a:defRPr>
            </a:lvl1pPr>
          </a:lstStyle>
          <a:p>
            <a:pPr lvl="0"/>
            <a:r>
              <a:rPr lang="en-US" dirty="0" smtClean="0"/>
              <a:t>App name</a:t>
            </a:r>
            <a:endParaRPr lang="en-US" dirty="0"/>
          </a:p>
        </p:txBody>
      </p:sp>
      <p:pic>
        <p:nvPicPr>
          <p:cNvPr id="17" name="Picture 16" descr="phon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618914" y="664631"/>
            <a:ext cx="3330489" cy="5329540"/>
          </a:xfrm>
          <a:prstGeom prst="rect">
            <a:avLst/>
          </a:prstGeom>
        </p:spPr>
      </p:pic>
      <p:sp>
        <p:nvSpPr>
          <p:cNvPr id="18" name="Picture Placeholder 2"/>
          <p:cNvSpPr>
            <a:spLocks noGrp="1"/>
          </p:cNvSpPr>
          <p:nvPr>
            <p:ph type="pic" sz="quarter" idx="23" hasCustomPrompt="1"/>
          </p:nvPr>
        </p:nvSpPr>
        <p:spPr>
          <a:xfrm>
            <a:off x="7302762" y="1704670"/>
            <a:ext cx="1901722" cy="3007369"/>
          </a:xfrm>
          <a:prstGeom prst="rect">
            <a:avLst/>
          </a:prstGeom>
        </p:spPr>
        <p:txBody>
          <a:bodyPr anchor="ctr" anchorCtr="0">
            <a:normAutofit/>
          </a:bodyPr>
          <a:lstStyle>
            <a:lvl1pPr marL="0" indent="0" algn="ctr">
              <a:spcBef>
                <a:spcPts val="0"/>
              </a:spcBef>
              <a:spcAft>
                <a:spcPts val="259"/>
              </a:spcAft>
              <a:buFontTx/>
              <a:buNone/>
              <a:defRPr sz="1176" b="1" i="0" baseline="0">
                <a:solidFill>
                  <a:schemeClr val="bg1"/>
                </a:solidFill>
                <a:latin typeface="Segoe Pro Light"/>
              </a:defRPr>
            </a:lvl1pPr>
          </a:lstStyle>
          <a:p>
            <a:r>
              <a:rPr lang="en-US" dirty="0" smtClean="0"/>
              <a:t>Click here</a:t>
            </a:r>
            <a:br>
              <a:rPr lang="en-US" dirty="0" smtClean="0"/>
            </a:br>
            <a:r>
              <a:rPr lang="en-US" dirty="0" smtClean="0"/>
              <a:t>to place</a:t>
            </a:r>
            <a:br>
              <a:rPr lang="en-US" dirty="0" smtClean="0"/>
            </a:br>
            <a:r>
              <a:rPr lang="en-US" dirty="0" smtClean="0"/>
              <a:t>screen shot</a:t>
            </a:r>
          </a:p>
        </p:txBody>
      </p:sp>
      <p:pic>
        <p:nvPicPr>
          <p:cNvPr id="19" name="Pictur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4205295047"/>
      </p:ext>
    </p:extLst>
  </p:cSld>
  <p:clrMapOvr>
    <a:masterClrMapping/>
  </p:clrMapOvr>
  <p:transition>
    <p:fade/>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App slide - ph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0" y="1189175"/>
            <a:ext cx="6590013" cy="1864933"/>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Date Placeholder 2"/>
          <p:cNvSpPr>
            <a:spLocks noGrp="1"/>
          </p:cNvSpPr>
          <p:nvPr>
            <p:ph type="dt" sz="half" idx="12"/>
          </p:nvPr>
        </p:nvSpPr>
        <p:spPr/>
        <p:txBody>
          <a:bodyPr/>
          <a:lstStyle/>
          <a:p>
            <a:pPr defTabSz="914367"/>
            <a:fld id="{D2467E7F-CF77-45C3-A44E-ED167671D9A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3"/>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4"/>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19" name="Picture 18"/>
          <p:cNvPicPr>
            <a:picLocks noChangeAspect="1"/>
          </p:cNvPicPr>
          <p:nvPr userDrawn="1"/>
        </p:nvPicPr>
        <p:blipFill rotWithShape="1">
          <a:blip r:embed="rId2" cstate="print">
            <a:extLst>
              <a:ext uri="{28A0092B-C50C-407E-A947-70E740481C1C}">
                <a14:useLocalDpi xmlns:a14="http://schemas.microsoft.com/office/drawing/2010/main" val="0"/>
              </a:ext>
            </a:extLst>
          </a:blip>
          <a:srcRect l="11773" t="6559" r="8403" b="5475"/>
          <a:stretch/>
        </p:blipFill>
        <p:spPr>
          <a:xfrm>
            <a:off x="9233486" y="1258084"/>
            <a:ext cx="2838679" cy="5005749"/>
          </a:xfrm>
          <a:prstGeom prst="rect">
            <a:avLst/>
          </a:prstGeom>
        </p:spPr>
      </p:pic>
      <p:sp>
        <p:nvSpPr>
          <p:cNvPr id="20" name="Picture Placeholder 9"/>
          <p:cNvSpPr>
            <a:spLocks noGrp="1"/>
          </p:cNvSpPr>
          <p:nvPr>
            <p:ph type="pic" sz="quarter" idx="24" hasCustomPrompt="1"/>
          </p:nvPr>
        </p:nvSpPr>
        <p:spPr>
          <a:xfrm>
            <a:off x="9532295" y="1785321"/>
            <a:ext cx="2173190" cy="3580716"/>
          </a:xfrm>
          <a:solidFill>
            <a:schemeClr val="bg2"/>
          </a:solidFill>
        </p:spPr>
        <p:txBody>
          <a:bodyPr anchor="ctr" anchorCtr="0">
            <a:normAutofit/>
          </a:bodyPr>
          <a:lstStyle>
            <a:lvl1pPr marL="0" indent="0" algn="ctr">
              <a:lnSpc>
                <a:spcPct val="100000"/>
              </a:lnSpc>
              <a:buNone/>
              <a:defRPr sz="1372" baseline="0"/>
            </a:lvl1pPr>
          </a:lstStyle>
          <a:p>
            <a:r>
              <a:rPr lang="en-US" dirty="0" smtClean="0"/>
              <a:t>Click to place </a:t>
            </a:r>
            <a:br>
              <a:rPr lang="en-US" dirty="0" smtClean="0"/>
            </a:br>
            <a:r>
              <a:rPr lang="en-US" dirty="0" smtClean="0"/>
              <a:t>screen shot</a:t>
            </a:r>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7064" y="6248336"/>
            <a:ext cx="1360136" cy="460491"/>
          </a:xfrm>
          <a:prstGeom prst="rect">
            <a:avLst/>
          </a:prstGeom>
        </p:spPr>
      </p:pic>
    </p:spTree>
    <p:extLst>
      <p:ext uri="{BB962C8B-B14F-4D97-AF65-F5344CB8AC3E}">
        <p14:creationId xmlns:p14="http://schemas.microsoft.com/office/powerpoint/2010/main" val="2568675380"/>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defTabSz="914367"/>
            <a:fld id="{85E91A7C-4EFF-433E-AB94-3AE3BC2A7670}"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4" name="Footer Placeholder 3"/>
          <p:cNvSpPr>
            <a:spLocks noGrp="1"/>
          </p:cNvSpPr>
          <p:nvPr>
            <p:ph type="ftr" sz="quarter" idx="11"/>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5" name="Slide Number Placeholder 4"/>
          <p:cNvSpPr>
            <a:spLocks noGrp="1"/>
          </p:cNvSpPr>
          <p:nvPr>
            <p:ph type="sldNum" sz="quarter" idx="12"/>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Tree>
    <p:extLst>
      <p:ext uri="{BB962C8B-B14F-4D97-AF65-F5344CB8AC3E}">
        <p14:creationId xmlns:p14="http://schemas.microsoft.com/office/powerpoint/2010/main" val="1289395596"/>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2282116533"/>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bg2">
                    <a:lumMod val="40000"/>
                    <a:lumOff val="60000"/>
                  </a:schemeClr>
                </a:solidFill>
              </a:defRPr>
            </a:lvl1pPr>
          </a:lstStyle>
          <a:p>
            <a:pPr defTabSz="914367"/>
            <a:fld id="{D25CC566-6E14-4F8A-BF5C-3220498B48A3}" type="datetime1">
              <a:rPr lang="en-US" smtClean="0">
                <a:solidFill>
                  <a:srgbClr val="00BCF2">
                    <a:lumMod val="40000"/>
                    <a:lumOff val="60000"/>
                  </a:srgbClr>
                </a:solidFill>
              </a:rPr>
              <a:pPr defTabSz="914367"/>
              <a:t>5/19/2015</a:t>
            </a:fld>
            <a:endParaRPr lang="en-US">
              <a:solidFill>
                <a:srgbClr val="00BCF2">
                  <a:lumMod val="40000"/>
                  <a:lumOff val="60000"/>
                </a:srgbClr>
              </a:solidFill>
            </a:endParaRPr>
          </a:p>
        </p:txBody>
      </p:sp>
      <p:sp>
        <p:nvSpPr>
          <p:cNvPr id="3" name="Footer Placeholder 2"/>
          <p:cNvSpPr>
            <a:spLocks noGrp="1"/>
          </p:cNvSpPr>
          <p:nvPr>
            <p:ph type="ftr" sz="quarter" idx="11"/>
          </p:nvPr>
        </p:nvSpPr>
        <p:spPr/>
        <p:txBody>
          <a:bodyPr/>
          <a:lstStyle>
            <a:lvl1pPr>
              <a:defRPr>
                <a:solidFill>
                  <a:schemeClr val="bg2">
                    <a:lumMod val="40000"/>
                    <a:lumOff val="60000"/>
                  </a:schemeClr>
                </a:solidFill>
              </a:defRPr>
            </a:lvl1pPr>
          </a:lstStyle>
          <a:p>
            <a:pPr defTabSz="914367"/>
            <a:r>
              <a:rPr lang="en-US" smtClean="0">
                <a:solidFill>
                  <a:srgbClr val="00BCF2">
                    <a:lumMod val="40000"/>
                    <a:lumOff val="60000"/>
                  </a:srgbClr>
                </a:solidFill>
              </a:rPr>
              <a:t>Microsoft Confidential</a:t>
            </a:r>
            <a:endParaRPr lang="en-US" dirty="0" smtClean="0">
              <a:solidFill>
                <a:srgbClr val="00BCF2">
                  <a:lumMod val="40000"/>
                  <a:lumOff val="60000"/>
                </a:srgbClr>
              </a:solidFill>
            </a:endParaRPr>
          </a:p>
        </p:txBody>
      </p:sp>
      <p:sp>
        <p:nvSpPr>
          <p:cNvPr id="4" name="Slide Number Placeholder 3"/>
          <p:cNvSpPr>
            <a:spLocks noGrp="1"/>
          </p:cNvSpPr>
          <p:nvPr>
            <p:ph type="sldNum" sz="quarter" idx="12"/>
          </p:nvPr>
        </p:nvSpPr>
        <p:spPr/>
        <p:txBody>
          <a:bodyPr/>
          <a:lstStyle>
            <a:lvl1pPr>
              <a:defRPr>
                <a:solidFill>
                  <a:schemeClr val="bg2">
                    <a:lumMod val="40000"/>
                    <a:lumOff val="60000"/>
                  </a:schemeClr>
                </a:solidFill>
              </a:defRPr>
            </a:lvl1pPr>
          </a:lstStyle>
          <a:p>
            <a:pPr defTabSz="914367"/>
            <a:fld id="{2775DF8E-1151-4C45-8C93-3AB060627CA9}" type="slidenum">
              <a:rPr lang="en-US" smtClean="0">
                <a:solidFill>
                  <a:srgbClr val="00BCF2">
                    <a:lumMod val="40000"/>
                    <a:lumOff val="60000"/>
                  </a:srgbClr>
                </a:solidFill>
              </a:rPr>
              <a:pPr defTabSz="914367"/>
              <a:t>‹#›</a:t>
            </a:fld>
            <a:endParaRPr lang="en-US">
              <a:solidFill>
                <a:srgbClr val="00BCF2">
                  <a:lumMod val="40000"/>
                  <a:lumOff val="60000"/>
                </a:srgbClr>
              </a:solidFill>
            </a:endParaRPr>
          </a:p>
        </p:txBody>
      </p:sp>
    </p:spTree>
    <p:extLst>
      <p:ext uri="{BB962C8B-B14F-4D97-AF65-F5344CB8AC3E}">
        <p14:creationId xmlns:p14="http://schemas.microsoft.com/office/powerpoint/2010/main" val="11326677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accent2">
                    <a:lumMod val="40000"/>
                    <a:lumOff val="60000"/>
                  </a:schemeClr>
                </a:solidFill>
              </a:defRPr>
            </a:lvl1pPr>
          </a:lstStyle>
          <a:p>
            <a:pPr defTabSz="914367"/>
            <a:fld id="{E5FDCD9F-8EFD-42A8-BAD9-E43A885E7FD7}" type="datetime1">
              <a:rPr lang="en-US" smtClean="0">
                <a:solidFill>
                  <a:srgbClr val="FF8C00">
                    <a:lumMod val="40000"/>
                    <a:lumOff val="60000"/>
                  </a:srgbClr>
                </a:solidFill>
              </a:rPr>
              <a:pPr defTabSz="914367"/>
              <a:t>5/19/2015</a:t>
            </a:fld>
            <a:endParaRPr lang="en-US">
              <a:solidFill>
                <a:srgbClr val="FF8C00">
                  <a:lumMod val="40000"/>
                  <a:lumOff val="60000"/>
                </a:srgbClr>
              </a:solidFill>
            </a:endParaRPr>
          </a:p>
        </p:txBody>
      </p:sp>
      <p:sp>
        <p:nvSpPr>
          <p:cNvPr id="3" name="Footer Placeholder 2"/>
          <p:cNvSpPr>
            <a:spLocks noGrp="1"/>
          </p:cNvSpPr>
          <p:nvPr>
            <p:ph type="ftr" sz="quarter" idx="11"/>
          </p:nvPr>
        </p:nvSpPr>
        <p:spPr/>
        <p:txBody>
          <a:bodyPr/>
          <a:lstStyle>
            <a:lvl1pPr>
              <a:defRPr>
                <a:solidFill>
                  <a:schemeClr val="accent2">
                    <a:lumMod val="40000"/>
                    <a:lumOff val="60000"/>
                  </a:schemeClr>
                </a:solidFill>
              </a:defRPr>
            </a:lvl1pPr>
          </a:lstStyle>
          <a:p>
            <a:pPr defTabSz="914367"/>
            <a:r>
              <a:rPr lang="en-US" smtClean="0">
                <a:solidFill>
                  <a:srgbClr val="FF8C00">
                    <a:lumMod val="40000"/>
                    <a:lumOff val="60000"/>
                  </a:srgbClr>
                </a:solidFill>
              </a:rPr>
              <a:t>Microsoft Confidential</a:t>
            </a:r>
            <a:endParaRPr lang="en-US" dirty="0" smtClean="0">
              <a:solidFill>
                <a:srgbClr val="FF8C00">
                  <a:lumMod val="40000"/>
                  <a:lumOff val="60000"/>
                </a:srgbClr>
              </a:solidFill>
            </a:endParaRPr>
          </a:p>
        </p:txBody>
      </p:sp>
      <p:sp>
        <p:nvSpPr>
          <p:cNvPr id="4" name="Slide Number Placeholder 3"/>
          <p:cNvSpPr>
            <a:spLocks noGrp="1"/>
          </p:cNvSpPr>
          <p:nvPr>
            <p:ph type="sldNum" sz="quarter" idx="12"/>
          </p:nvPr>
        </p:nvSpPr>
        <p:spPr/>
        <p:txBody>
          <a:bodyPr/>
          <a:lstStyle>
            <a:lvl1pPr>
              <a:defRPr>
                <a:solidFill>
                  <a:schemeClr val="accent2">
                    <a:lumMod val="40000"/>
                    <a:lumOff val="60000"/>
                  </a:schemeClr>
                </a:solidFill>
              </a:defRPr>
            </a:lvl1pPr>
          </a:lstStyle>
          <a:p>
            <a:pPr defTabSz="914367"/>
            <a:fld id="{2775DF8E-1151-4C45-8C93-3AB060627CA9}" type="slidenum">
              <a:rPr lang="en-US" smtClean="0">
                <a:solidFill>
                  <a:srgbClr val="FF8C00">
                    <a:lumMod val="40000"/>
                    <a:lumOff val="60000"/>
                  </a:srgbClr>
                </a:solidFill>
              </a:rPr>
              <a:pPr defTabSz="914367"/>
              <a:t>‹#›</a:t>
            </a:fld>
            <a:endParaRPr lang="en-US">
              <a:solidFill>
                <a:srgbClr val="FF8C00">
                  <a:lumMod val="40000"/>
                  <a:lumOff val="60000"/>
                </a:srgbClr>
              </a:solidFill>
            </a:endParaRPr>
          </a:p>
        </p:txBody>
      </p:sp>
    </p:spTree>
    <p:extLst>
      <p:ext uri="{BB962C8B-B14F-4D97-AF65-F5344CB8AC3E}">
        <p14:creationId xmlns:p14="http://schemas.microsoft.com/office/powerpoint/2010/main" val="319680438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accent3">
                    <a:lumMod val="40000"/>
                    <a:lumOff val="60000"/>
                  </a:schemeClr>
                </a:solidFill>
              </a:defRPr>
            </a:lvl1pPr>
          </a:lstStyle>
          <a:p>
            <a:pPr defTabSz="914367"/>
            <a:fld id="{6AD12051-B456-4405-8380-C3FD2EE5DFA6}" type="datetime1">
              <a:rPr lang="en-US" smtClean="0">
                <a:solidFill>
                  <a:srgbClr val="68217A">
                    <a:lumMod val="40000"/>
                    <a:lumOff val="60000"/>
                  </a:srgbClr>
                </a:solidFill>
              </a:rPr>
              <a:pPr defTabSz="914367"/>
              <a:t>5/19/2015</a:t>
            </a:fld>
            <a:endParaRPr lang="en-US">
              <a:solidFill>
                <a:srgbClr val="68217A">
                  <a:lumMod val="40000"/>
                  <a:lumOff val="60000"/>
                </a:srgbClr>
              </a:solidFill>
            </a:endParaRPr>
          </a:p>
        </p:txBody>
      </p:sp>
      <p:sp>
        <p:nvSpPr>
          <p:cNvPr id="3" name="Footer Placeholder 2"/>
          <p:cNvSpPr>
            <a:spLocks noGrp="1"/>
          </p:cNvSpPr>
          <p:nvPr>
            <p:ph type="ftr" sz="quarter" idx="11"/>
          </p:nvPr>
        </p:nvSpPr>
        <p:spPr/>
        <p:txBody>
          <a:bodyPr/>
          <a:lstStyle>
            <a:lvl1pPr>
              <a:defRPr>
                <a:solidFill>
                  <a:schemeClr val="accent3">
                    <a:lumMod val="40000"/>
                    <a:lumOff val="60000"/>
                  </a:schemeClr>
                </a:solidFill>
              </a:defRPr>
            </a:lvl1pPr>
          </a:lstStyle>
          <a:p>
            <a:pPr defTabSz="914367"/>
            <a:r>
              <a:rPr lang="en-US" smtClean="0">
                <a:solidFill>
                  <a:srgbClr val="68217A">
                    <a:lumMod val="40000"/>
                    <a:lumOff val="60000"/>
                  </a:srgbClr>
                </a:solidFill>
              </a:rPr>
              <a:t>Microsoft Confidential</a:t>
            </a:r>
            <a:endParaRPr lang="en-US" dirty="0" smtClean="0">
              <a:solidFill>
                <a:srgbClr val="68217A">
                  <a:lumMod val="40000"/>
                  <a:lumOff val="60000"/>
                </a:srgbClr>
              </a:solidFill>
            </a:endParaRPr>
          </a:p>
        </p:txBody>
      </p:sp>
      <p:sp>
        <p:nvSpPr>
          <p:cNvPr id="4" name="Slide Number Placeholder 3"/>
          <p:cNvSpPr>
            <a:spLocks noGrp="1"/>
          </p:cNvSpPr>
          <p:nvPr>
            <p:ph type="sldNum" sz="quarter" idx="12"/>
          </p:nvPr>
        </p:nvSpPr>
        <p:spPr/>
        <p:txBody>
          <a:bodyPr/>
          <a:lstStyle>
            <a:lvl1pPr>
              <a:defRPr>
                <a:solidFill>
                  <a:schemeClr val="accent3">
                    <a:lumMod val="40000"/>
                    <a:lumOff val="60000"/>
                  </a:schemeClr>
                </a:solidFill>
              </a:defRPr>
            </a:lvl1pPr>
          </a:lstStyle>
          <a:p>
            <a:pPr defTabSz="914367"/>
            <a:fld id="{2775DF8E-1151-4C45-8C93-3AB060627CA9}" type="slidenum">
              <a:rPr lang="en-US" smtClean="0">
                <a:solidFill>
                  <a:srgbClr val="68217A">
                    <a:lumMod val="40000"/>
                    <a:lumOff val="60000"/>
                  </a:srgbClr>
                </a:solidFill>
              </a:rPr>
              <a:pPr defTabSz="914367"/>
              <a:t>‹#›</a:t>
            </a:fld>
            <a:endParaRPr lang="en-US">
              <a:solidFill>
                <a:srgbClr val="68217A">
                  <a:lumMod val="40000"/>
                  <a:lumOff val="60000"/>
                </a:srgbClr>
              </a:solidFill>
            </a:endParaRPr>
          </a:p>
        </p:txBody>
      </p:sp>
    </p:spTree>
    <p:extLst>
      <p:ext uri="{BB962C8B-B14F-4D97-AF65-F5344CB8AC3E}">
        <p14:creationId xmlns:p14="http://schemas.microsoft.com/office/powerpoint/2010/main" val="389036592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5" name="Date Placeholder 3"/>
          <p:cNvSpPr>
            <a:spLocks noGrp="1"/>
          </p:cNvSpPr>
          <p:nvPr>
            <p:ph type="dt" sz="half" idx="12"/>
          </p:nvPr>
        </p:nvSpPr>
        <p:spPr>
          <a:xfrm>
            <a:off x="2510301" y="6356802"/>
            <a:ext cx="2742188" cy="364224"/>
          </a:xfrm>
        </p:spPr>
        <p:txBody>
          <a:bodyPr/>
          <a:lstStyle>
            <a:lvl1pPr>
              <a:defRPr>
                <a:solidFill>
                  <a:schemeClr val="bg1"/>
                </a:solidFill>
              </a:defRPr>
            </a:lvl1pPr>
          </a:lstStyle>
          <a:p>
            <a:pPr defTabSz="914367"/>
            <a:fld id="{2E6C8223-FB88-46A3-B41D-44B2610DF9D3}" type="datetime1">
              <a:rPr lang="en-US" smtClean="0">
                <a:solidFill>
                  <a:srgbClr val="505050"/>
                </a:solidFill>
              </a:rPr>
              <a:pPr defTabSz="914367"/>
              <a:t>5/19/2015</a:t>
            </a:fld>
            <a:endParaRPr lang="en-US">
              <a:solidFill>
                <a:srgbClr val="505050"/>
              </a:solidFill>
            </a:endParaRPr>
          </a:p>
        </p:txBody>
      </p:sp>
      <p:sp>
        <p:nvSpPr>
          <p:cNvPr id="7" name="Footer Placeholder 6"/>
          <p:cNvSpPr>
            <a:spLocks noGrp="1"/>
          </p:cNvSpPr>
          <p:nvPr>
            <p:ph type="ftr" sz="quarter" idx="13"/>
          </p:nvPr>
        </p:nvSpPr>
        <p:spPr>
          <a:xfrm>
            <a:off x="740796" y="6356803"/>
            <a:ext cx="1769505" cy="364224"/>
          </a:xfrm>
        </p:spPr>
        <p:txBody>
          <a:bodyPr/>
          <a:lstStyle>
            <a:lvl1pPr>
              <a:defRPr>
                <a:solidFill>
                  <a:schemeClr val="bg1"/>
                </a:solidFill>
              </a:defRPr>
            </a:lvl1pPr>
          </a:lstStyle>
          <a:p>
            <a:pPr defTabSz="914367"/>
            <a:r>
              <a:rPr lang="en-US" smtClean="0">
                <a:solidFill>
                  <a:srgbClr val="505050"/>
                </a:solidFill>
              </a:rPr>
              <a:t>Microsoft Confidential</a:t>
            </a:r>
            <a:endParaRPr lang="en-US" dirty="0" smtClean="0">
              <a:solidFill>
                <a:srgbClr val="505050"/>
              </a:solidFill>
            </a:endParaRPr>
          </a:p>
        </p:txBody>
      </p:sp>
      <p:sp>
        <p:nvSpPr>
          <p:cNvPr id="8" name="Slide Number Placeholder 7"/>
          <p:cNvSpPr>
            <a:spLocks noGrp="1"/>
          </p:cNvSpPr>
          <p:nvPr>
            <p:ph type="sldNum" sz="quarter" idx="14"/>
          </p:nvPr>
        </p:nvSpPr>
        <p:spPr>
          <a:xfrm>
            <a:off x="264569" y="6356803"/>
            <a:ext cx="476227" cy="364224"/>
          </a:xfrm>
        </p:spPr>
        <p:txBody>
          <a:bodyPr/>
          <a:lstStyle>
            <a:lvl1pPr>
              <a:defRPr>
                <a:solidFill>
                  <a:schemeClr val="bg1"/>
                </a:solidFill>
              </a:defRPr>
            </a:lvl1pPr>
          </a:lstStyle>
          <a:p>
            <a:pPr defTabSz="914367"/>
            <a:fld id="{2775DF8E-1151-4C45-8C93-3AB060627CA9}" type="slidenum">
              <a:rPr lang="en-US" smtClean="0">
                <a:solidFill>
                  <a:srgbClr val="505050"/>
                </a:solidFill>
              </a:rPr>
              <a:pPr defTabSz="914367"/>
              <a:t>‹#›</a:t>
            </a:fld>
            <a:endParaRPr lang="en-US" dirty="0">
              <a:solidFill>
                <a:srgbClr val="505050"/>
              </a:solidFill>
            </a:endParaRPr>
          </a:p>
        </p:txBody>
      </p:sp>
    </p:spTree>
    <p:extLst>
      <p:ext uri="{BB962C8B-B14F-4D97-AF65-F5344CB8AC3E}">
        <p14:creationId xmlns:p14="http://schemas.microsoft.com/office/powerpoint/2010/main" val="20119192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360074"/>
            <a:ext cx="11653522" cy="1172373"/>
          </a:xfrm>
        </p:spPr>
        <p:txBody>
          <a:bodyPr/>
          <a:lstStyle>
            <a:lvl1pPr marL="0" indent="0">
              <a:buNone/>
              <a:defRPr sz="1765">
                <a:gradFill>
                  <a:gsLst>
                    <a:gs pos="1250">
                      <a:srgbClr val="000000"/>
                    </a:gs>
                    <a:gs pos="100000">
                      <a:srgbClr val="000000"/>
                    </a:gs>
                  </a:gsLst>
                  <a:lin ang="5400000" scaled="0"/>
                </a:gradFill>
                <a:latin typeface="Segoe UI Mono" panose="020B0509040204020203" pitchFamily="49" charset="0"/>
                <a:cs typeface="Segoe UI" pitchFamily="34" charset="0"/>
              </a:defRPr>
            </a:lvl1pPr>
            <a:lvl2pPr marL="339726" indent="0">
              <a:buNone/>
              <a:defRPr sz="1176">
                <a:gradFill>
                  <a:gsLst>
                    <a:gs pos="1250">
                      <a:srgbClr val="000000"/>
                    </a:gs>
                    <a:gs pos="100000">
                      <a:srgbClr val="000000"/>
                    </a:gs>
                  </a:gsLst>
                  <a:lin ang="5400000" scaled="0"/>
                </a:gradFill>
                <a:latin typeface="Segoe UI Mono" panose="020B0509040204020203" pitchFamily="49" charset="0"/>
                <a:cs typeface="Segoe UI" pitchFamily="34" charset="0"/>
              </a:defRPr>
            </a:lvl2pPr>
            <a:lvl3pPr marL="573090" indent="0">
              <a:buNone/>
              <a:defRPr sz="1078">
                <a:gradFill>
                  <a:gsLst>
                    <a:gs pos="1250">
                      <a:srgbClr val="000000"/>
                    </a:gs>
                    <a:gs pos="100000">
                      <a:srgbClr val="000000"/>
                    </a:gs>
                  </a:gsLst>
                  <a:lin ang="5400000" scaled="0"/>
                </a:gradFill>
                <a:latin typeface="Segoe UI Mono" panose="020B0509040204020203" pitchFamily="49" charset="0"/>
                <a:cs typeface="Segoe UI" pitchFamily="34" charset="0"/>
              </a:defRPr>
            </a:lvl3pPr>
            <a:lvl4pPr marL="798516" indent="0">
              <a:buNone/>
              <a:defRPr sz="1029">
                <a:gradFill>
                  <a:gsLst>
                    <a:gs pos="1250">
                      <a:srgbClr val="000000"/>
                    </a:gs>
                    <a:gs pos="100000">
                      <a:srgbClr val="000000"/>
                    </a:gs>
                  </a:gsLst>
                  <a:lin ang="5400000" scaled="0"/>
                </a:gradFill>
                <a:latin typeface="Segoe UI Mono" panose="020B0509040204020203" pitchFamily="49" charset="0"/>
                <a:cs typeface="Segoe UI" pitchFamily="34" charset="0"/>
              </a:defRPr>
            </a:lvl4pPr>
            <a:lvl5pPr marL="1030292" indent="0">
              <a:buNone/>
              <a:defRPr sz="1029">
                <a:gradFill>
                  <a:gsLst>
                    <a:gs pos="1250">
                      <a:srgbClr val="000000"/>
                    </a:gs>
                    <a:gs pos="100000">
                      <a:srgbClr val="000000"/>
                    </a:gs>
                  </a:gsLst>
                  <a:lin ang="5400000" scaled="0"/>
                </a:gradFill>
                <a:latin typeface="Segoe UI Mono" panose="020B0509040204020203" pitchFamily="49" charset="0"/>
                <a:cs typeface="Segoe U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1"/>
          </p:nvPr>
        </p:nvSpPr>
        <p:spPr/>
        <p:txBody>
          <a:bodyPr/>
          <a:lstStyle/>
          <a:p>
            <a:pPr defTabSz="914367"/>
            <a:fld id="{2E6C8223-FB88-46A3-B41D-44B2610DF9D3}"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7" name="Footer Placeholder 6"/>
          <p:cNvSpPr>
            <a:spLocks noGrp="1"/>
          </p:cNvSpPr>
          <p:nvPr>
            <p:ph type="ftr" sz="quarter" idx="12"/>
          </p:nvPr>
        </p:nvSpPr>
        <p:spPr/>
        <p:txBody>
          <a:body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8" name="Slide Number Placeholder 7"/>
          <p:cNvSpPr>
            <a:spLocks noGrp="1"/>
          </p:cNvSpPr>
          <p:nvPr>
            <p:ph type="sldNum" sz="quarter" idx="13"/>
          </p:nvPr>
        </p:nvSpPr>
        <p:spPr/>
        <p:txBody>
          <a:body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pic>
        <p:nvPicPr>
          <p:cNvPr id="9" name="Picture 8"/>
          <p:cNvPicPr>
            <a:picLocks noChangeAspect="1"/>
          </p:cNvPicPr>
          <p:nvPr userDrawn="1"/>
        </p:nvPicPr>
        <p:blipFill>
          <a:blip r:embed="rId2" cstate="print">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10428720" y="6362386"/>
            <a:ext cx="1496943" cy="353971"/>
          </a:xfrm>
          <a:prstGeom prst="rect">
            <a:avLst/>
          </a:prstGeom>
        </p:spPr>
      </p:pic>
    </p:spTree>
    <p:extLst>
      <p:ext uri="{BB962C8B-B14F-4D97-AF65-F5344CB8AC3E}">
        <p14:creationId xmlns:p14="http://schemas.microsoft.com/office/powerpoint/2010/main" val="854345463"/>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title</a:t>
            </a:r>
            <a:endParaRPr lang="en-US" dirty="0"/>
          </a:p>
        </p:txBody>
      </p:sp>
      <p:sp>
        <p:nvSpPr>
          <p:cNvPr id="3" name="Date Placeholder 2"/>
          <p:cNvSpPr>
            <a:spLocks noGrp="1"/>
          </p:cNvSpPr>
          <p:nvPr>
            <p:ph type="dt" sz="half" idx="10"/>
          </p:nvPr>
        </p:nvSpPr>
        <p:spPr/>
        <p:txBody>
          <a:bodyPr/>
          <a:lstStyle/>
          <a:p>
            <a:pPr defTabSz="914367"/>
            <a:fld id="{DD6BA945-7159-4B59-BBE9-794DFD3401F2}" type="datetime1">
              <a:rPr lang="en-US" smtClean="0">
                <a:solidFill>
                  <a:srgbClr val="787878">
                    <a:lumMod val="60000"/>
                    <a:lumOff val="40000"/>
                  </a:srgbClr>
                </a:solidFill>
              </a:rPr>
              <a:pPr defTabSz="914367"/>
              <a:t>5/19/2015</a:t>
            </a:fld>
            <a:endParaRPr lang="en-US">
              <a:solidFill>
                <a:srgbClr val="787878">
                  <a:lumMod val="60000"/>
                  <a:lumOff val="40000"/>
                </a:srgbClr>
              </a:solidFill>
            </a:endParaRPr>
          </a:p>
        </p:txBody>
      </p:sp>
      <p:sp>
        <p:nvSpPr>
          <p:cNvPr id="4" name="Footer Placeholder 3"/>
          <p:cNvSpPr>
            <a:spLocks noGrp="1"/>
          </p:cNvSpPr>
          <p:nvPr>
            <p:ph type="ftr" sz="quarter" idx="11"/>
          </p:nvPr>
        </p:nvSpPr>
        <p:spPr/>
        <p:txBody>
          <a:bodyPr/>
          <a:lstStyle/>
          <a:p>
            <a:pPr defTabSz="914367"/>
            <a:endParaRPr lang="en-US">
              <a:solidFill>
                <a:srgbClr val="787878">
                  <a:lumMod val="60000"/>
                  <a:lumOff val="40000"/>
                </a:srgbClr>
              </a:solidFill>
            </a:endParaRPr>
          </a:p>
        </p:txBody>
      </p:sp>
      <p:sp>
        <p:nvSpPr>
          <p:cNvPr id="5" name="Slide Number Placeholder 4"/>
          <p:cNvSpPr>
            <a:spLocks noGrp="1"/>
          </p:cNvSpPr>
          <p:nvPr>
            <p:ph type="sldNum" sz="quarter" idx="12"/>
          </p:nvPr>
        </p:nvSpPr>
        <p:spPr/>
        <p:txBody>
          <a:bodyPr/>
          <a:lstStyle/>
          <a:p>
            <a:pPr defTabSz="914367"/>
            <a:fld id="{B6F15528-21DE-4FAA-801E-634DDDAF4B2B}" type="slidenum">
              <a:rPr lang="en-US" smtClean="0">
                <a:solidFill>
                  <a:srgbClr val="787878">
                    <a:lumMod val="60000"/>
                    <a:lumOff val="40000"/>
                  </a:srgbClr>
                </a:solidFill>
              </a:rPr>
              <a:pPr defTabSz="914367"/>
              <a:t>‹#›</a:t>
            </a:fld>
            <a:endParaRPr lang="en-US">
              <a:solidFill>
                <a:srgbClr val="787878">
                  <a:lumMod val="60000"/>
                  <a:lumOff val="40000"/>
                </a:srgbClr>
              </a:solidFill>
            </a:endParaRPr>
          </a:p>
        </p:txBody>
      </p:sp>
    </p:spTree>
    <p:extLst>
      <p:ext uri="{BB962C8B-B14F-4D97-AF65-F5344CB8AC3E}">
        <p14:creationId xmlns:p14="http://schemas.microsoft.com/office/powerpoint/2010/main" val="2538801413"/>
      </p:ext>
    </p:extLst>
  </p:cSld>
  <p:clrMapOvr>
    <a:masterClrMapping/>
  </p:clrMapOvr>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17" name="Text Placeholder 16"/>
          <p:cNvSpPr>
            <a:spLocks noGrp="1"/>
          </p:cNvSpPr>
          <p:nvPr>
            <p:ph type="body" sz="quarter" idx="21" hasCustomPrompt="1"/>
          </p:nvPr>
        </p:nvSpPr>
        <p:spPr>
          <a:xfrm>
            <a:off x="609600" y="2326218"/>
            <a:ext cx="10972800" cy="1834990"/>
          </a:xfrm>
        </p:spPr>
        <p:txBody>
          <a:bodyPr/>
          <a:lstStyle>
            <a:lvl2pPr marL="766105" indent="-152375">
              <a:defRPr/>
            </a:lvl2pPr>
            <a:lvl3pPr marL="1371370" indent="-152375">
              <a:defRPr/>
            </a:lvl3pPr>
            <a:lvl4pPr marL="1985101" indent="-152375">
              <a:defRPr/>
            </a:lvl4pPr>
            <a:lvl5pPr marL="2590366" indent="-152375">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0"/>
          <p:cNvSpPr>
            <a:spLocks noGrp="1"/>
          </p:cNvSpPr>
          <p:nvPr>
            <p:ph type="title" hasCustomPrompt="1"/>
          </p:nvPr>
        </p:nvSpPr>
        <p:spPr>
          <a:xfrm>
            <a:off x="609600" y="535940"/>
            <a:ext cx="10972800" cy="480731"/>
          </a:xfrm>
        </p:spPr>
        <p:txBody>
          <a:bodyPr/>
          <a:lstStyle/>
          <a:p>
            <a:r>
              <a:rPr lang="en-US" dirty="0" smtClean="0"/>
              <a:t>Click to edit title</a:t>
            </a:r>
            <a:endParaRPr lang="en-US" dirty="0"/>
          </a:p>
        </p:txBody>
      </p:sp>
      <p:sp>
        <p:nvSpPr>
          <p:cNvPr id="12" name="Text Placeholder 13"/>
          <p:cNvSpPr>
            <a:spLocks noGrp="1"/>
          </p:cNvSpPr>
          <p:nvPr>
            <p:ph type="body" sz="quarter" idx="17" hasCustomPrompt="1"/>
          </p:nvPr>
        </p:nvSpPr>
        <p:spPr>
          <a:xfrm>
            <a:off x="609600" y="1079501"/>
            <a:ext cx="10972800" cy="402674"/>
          </a:xfrm>
        </p:spPr>
        <p:txBody>
          <a:bodyPr/>
          <a:lstStyle>
            <a:lvl1pPr marL="0" indent="0">
              <a:buNone/>
              <a:defRPr sz="1600">
                <a:solidFill>
                  <a:schemeClr val="tx1"/>
                </a:solidFill>
              </a:defRPr>
            </a:lvl1pPr>
            <a:lvl2pPr marL="232795" indent="0">
              <a:buNone/>
              <a:defRPr sz="1600">
                <a:solidFill>
                  <a:schemeClr val="tx1"/>
                </a:solidFill>
              </a:defRPr>
            </a:lvl2pPr>
            <a:lvl3pPr marL="457124" indent="0">
              <a:buNone/>
              <a:defRPr sz="1600">
                <a:solidFill>
                  <a:schemeClr val="tx1"/>
                </a:solidFill>
              </a:defRPr>
            </a:lvl3pPr>
            <a:lvl4pPr marL="689917" indent="0">
              <a:buNone/>
              <a:defRPr sz="1600">
                <a:solidFill>
                  <a:schemeClr val="tx1"/>
                </a:solidFill>
              </a:defRPr>
            </a:lvl4pPr>
            <a:lvl5pPr marL="914246" indent="0">
              <a:buNone/>
              <a:defRPr sz="1600">
                <a:solidFill>
                  <a:schemeClr val="tx1"/>
                </a:solidFill>
              </a:defRPr>
            </a:lvl5pPr>
          </a:lstStyle>
          <a:p>
            <a:pPr lvl="0"/>
            <a:r>
              <a:rPr lang="en-US" dirty="0" smtClean="0"/>
              <a:t>Click to edit text</a:t>
            </a:r>
            <a:endParaRPr lang="en-US" dirty="0"/>
          </a:p>
        </p:txBody>
      </p:sp>
      <p:sp>
        <p:nvSpPr>
          <p:cNvPr id="13" name="Date Placeholder 12"/>
          <p:cNvSpPr>
            <a:spLocks noGrp="1"/>
          </p:cNvSpPr>
          <p:nvPr>
            <p:ph type="dt" sz="half" idx="18"/>
          </p:nvPr>
        </p:nvSpPr>
        <p:spPr/>
        <p:txBody>
          <a:bodyPr/>
          <a:lstStyle/>
          <a:p>
            <a:pPr defTabSz="914367"/>
            <a:fld id="{6DD3B76A-C5DE-4B9A-BEAE-BBF0DC17AAA8}" type="datetime1">
              <a:rPr lang="en-US" smtClean="0">
                <a:solidFill>
                  <a:srgbClr val="505050">
                    <a:tint val="75000"/>
                  </a:srgbClr>
                </a:solidFill>
              </a:rPr>
              <a:pPr defTabSz="914367"/>
              <a:t>5/19/2015</a:t>
            </a:fld>
            <a:endParaRPr lang="en-US" dirty="0">
              <a:solidFill>
                <a:srgbClr val="505050">
                  <a:tint val="75000"/>
                </a:srgbClr>
              </a:solidFill>
            </a:endParaRPr>
          </a:p>
        </p:txBody>
      </p:sp>
      <p:sp>
        <p:nvSpPr>
          <p:cNvPr id="14" name="Footer Placeholder 13"/>
          <p:cNvSpPr>
            <a:spLocks noGrp="1"/>
          </p:cNvSpPr>
          <p:nvPr>
            <p:ph type="ftr" sz="quarter" idx="19"/>
          </p:nvPr>
        </p:nvSpPr>
        <p:spPr/>
        <p:txBody>
          <a:bodyPr/>
          <a:lstStyle/>
          <a:p>
            <a:pPr defTabSz="914367"/>
            <a:r>
              <a:rPr lang="en-US" smtClean="0">
                <a:solidFill>
                  <a:srgbClr val="505050">
                    <a:tint val="75000"/>
                  </a:srgbClr>
                </a:solidFill>
              </a:rPr>
              <a:t>Microsoft confidential</a:t>
            </a:r>
            <a:endParaRPr lang="en-US" dirty="0">
              <a:solidFill>
                <a:srgbClr val="505050">
                  <a:tint val="75000"/>
                </a:srgbClr>
              </a:solidFill>
            </a:endParaRPr>
          </a:p>
        </p:txBody>
      </p:sp>
      <p:sp>
        <p:nvSpPr>
          <p:cNvPr id="15" name="Slide Number Placeholder 14"/>
          <p:cNvSpPr>
            <a:spLocks noGrp="1"/>
          </p:cNvSpPr>
          <p:nvPr>
            <p:ph type="sldNum" sz="quarter" idx="20"/>
          </p:nvPr>
        </p:nvSpPr>
        <p:spPr/>
        <p:txBody>
          <a:bodyPr/>
          <a:lstStyle/>
          <a:p>
            <a:pPr defTabSz="914367"/>
            <a:fld id="{B6F15528-21DE-4FAA-801E-634DDDAF4B2B}" type="slidenum">
              <a:rPr lang="en-US" smtClean="0">
                <a:solidFill>
                  <a:srgbClr val="505050">
                    <a:tint val="75000"/>
                  </a:srgbClr>
                </a:solidFill>
              </a:rPr>
              <a:pPr defTabSz="914367"/>
              <a:t>‹#›</a:t>
            </a:fld>
            <a:endParaRPr lang="en-US" dirty="0">
              <a:solidFill>
                <a:srgbClr val="505050">
                  <a:tint val="75000"/>
                </a:srgbClr>
              </a:solidFill>
            </a:endParaRPr>
          </a:p>
        </p:txBody>
      </p:sp>
    </p:spTree>
    <p:extLst>
      <p:ext uri="{BB962C8B-B14F-4D97-AF65-F5344CB8AC3E}">
        <p14:creationId xmlns:p14="http://schemas.microsoft.com/office/powerpoint/2010/main" val="333999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6"/>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673454"/>
          </a:xfrm>
        </p:spPr>
        <p:txBody>
          <a:bodyPr/>
          <a:lstStyle>
            <a:lvl1pPr marL="0" indent="0" algn="ctr">
              <a:buNone/>
              <a:defRPr>
                <a:solidFill>
                  <a:schemeClr val="tx1">
                    <a:tint val="75000"/>
                  </a:schemeClr>
                </a:solidFill>
              </a:defRPr>
            </a:lvl1pPr>
            <a:lvl2pPr marL="609498" indent="0" algn="ctr">
              <a:buNone/>
              <a:defRPr>
                <a:solidFill>
                  <a:schemeClr val="tx1">
                    <a:tint val="75000"/>
                  </a:schemeClr>
                </a:solidFill>
              </a:defRPr>
            </a:lvl2pPr>
            <a:lvl3pPr marL="1218996" indent="0" algn="ctr">
              <a:buNone/>
              <a:defRPr>
                <a:solidFill>
                  <a:schemeClr val="tx1">
                    <a:tint val="75000"/>
                  </a:schemeClr>
                </a:solidFill>
              </a:defRPr>
            </a:lvl3pPr>
            <a:lvl4pPr marL="1828494" indent="0" algn="ctr">
              <a:buNone/>
              <a:defRPr>
                <a:solidFill>
                  <a:schemeClr val="tx1">
                    <a:tint val="75000"/>
                  </a:schemeClr>
                </a:solidFill>
              </a:defRPr>
            </a:lvl4pPr>
            <a:lvl5pPr marL="2437991" indent="0" algn="ctr">
              <a:buNone/>
              <a:defRPr>
                <a:solidFill>
                  <a:schemeClr val="tx1">
                    <a:tint val="75000"/>
                  </a:schemeClr>
                </a:solidFill>
              </a:defRPr>
            </a:lvl5pPr>
            <a:lvl6pPr marL="3047489" indent="0" algn="ctr">
              <a:buNone/>
              <a:defRPr>
                <a:solidFill>
                  <a:schemeClr val="tx1">
                    <a:tint val="75000"/>
                  </a:schemeClr>
                </a:solidFill>
              </a:defRPr>
            </a:lvl6pPr>
            <a:lvl7pPr marL="3656988" indent="0" algn="ctr">
              <a:buNone/>
              <a:defRPr>
                <a:solidFill>
                  <a:schemeClr val="tx1">
                    <a:tint val="75000"/>
                  </a:schemeClr>
                </a:solidFill>
              </a:defRPr>
            </a:lvl7pPr>
            <a:lvl8pPr marL="4266485" indent="0" algn="ctr">
              <a:buNone/>
              <a:defRPr>
                <a:solidFill>
                  <a:schemeClr val="tx1">
                    <a:tint val="75000"/>
                  </a:schemeClr>
                </a:solidFill>
              </a:defRPr>
            </a:lvl8pPr>
            <a:lvl9pPr marL="487598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pPr defTabSz="914367"/>
            <a:fld id="{5AE4E380-03BE-6E48-9E85-36A00AC23E39}" type="datetimeFigureOut">
              <a:rPr lang="en-US" smtClean="0">
                <a:solidFill>
                  <a:srgbClr val="505050">
                    <a:tint val="75000"/>
                  </a:srgbClr>
                </a:solidFill>
              </a:rPr>
              <a:pPr defTabSz="914367"/>
              <a:t>5/19/2015</a:t>
            </a:fld>
            <a:endParaRPr lang="en-US">
              <a:solidFill>
                <a:srgbClr val="505050">
                  <a:tint val="75000"/>
                </a:srgbClr>
              </a:solidFill>
            </a:endParaRPr>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pPr defTabSz="914367"/>
            <a:endParaRPr lang="en-US">
              <a:solidFill>
                <a:srgbClr val="505050">
                  <a:tint val="75000"/>
                </a:srgbClr>
              </a:solidFill>
            </a:endParaRPr>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pPr defTabSz="914367"/>
            <a:fld id="{38EE2AB6-723D-0541-AE72-5F9878E54F9E}" type="slidenum">
              <a:rPr lang="en-US" smtClean="0">
                <a:solidFill>
                  <a:srgbClr val="505050">
                    <a:tint val="75000"/>
                  </a:srgbClr>
                </a:solidFill>
              </a:rPr>
              <a:pPr defTabSz="914367"/>
              <a:t>‹#›</a:t>
            </a:fld>
            <a:endParaRPr lang="en-US">
              <a:solidFill>
                <a:srgbClr val="505050">
                  <a:tint val="75000"/>
                </a:srgbClr>
              </a:solidFill>
            </a:endParaRPr>
          </a:p>
        </p:txBody>
      </p:sp>
    </p:spTree>
    <p:extLst>
      <p:ext uri="{BB962C8B-B14F-4D97-AF65-F5344CB8AC3E}">
        <p14:creationId xmlns:p14="http://schemas.microsoft.com/office/powerpoint/2010/main" val="37617313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1309591826"/>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706041502"/>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93745489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7169802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0912378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70213111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22821671"/>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480151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1676746342"/>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741132548"/>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76947142"/>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14843700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3527887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3" y="2075840"/>
            <a:ext cx="11653459" cy="1801436"/>
          </a:xfrm>
          <a:noFill/>
        </p:spPr>
        <p:txBody>
          <a:bodyPr lIns="146304" tIns="91440" rIns="146304" bIns="91440" anchor="t" anchorCtr="0"/>
          <a:lstStyle>
            <a:lvl1pPr>
              <a:defRPr sz="5293"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4" y="301618"/>
            <a:ext cx="3584143" cy="567015"/>
          </a:xfrm>
        </p:spPr>
        <p:txBody>
          <a:bodyPr lIns="182880" tIns="146304" rIns="182880" bIns="146304"/>
          <a:lstStyle>
            <a:lvl1pPr marL="0" indent="0">
              <a:buNone/>
              <a:defRPr sz="1961">
                <a:latin typeface="+mn-lt"/>
              </a:defRPr>
            </a:lvl1pPr>
            <a:lvl2pPr marL="336080" indent="0">
              <a:buNone/>
              <a:defRPr sz="1961"/>
            </a:lvl2pPr>
            <a:lvl3pPr marL="560134" indent="0">
              <a:buNone/>
              <a:defRPr sz="1961"/>
            </a:lvl3pPr>
            <a:lvl4pPr marL="784187" indent="0">
              <a:buNone/>
              <a:defRPr sz="1961"/>
            </a:lvl4pPr>
            <a:lvl5pPr marL="1008241"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4058996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nl-N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CC81C7-9B44-4F63-913E-7EAD94B5FF4F}" type="datetimeFigureOut">
              <a:rPr lang="nl-NL" smtClean="0"/>
              <a:t>19-5-2015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32864822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3" y="2075840"/>
            <a:ext cx="11653459" cy="1801436"/>
          </a:xfrm>
          <a:noFill/>
        </p:spPr>
        <p:txBody>
          <a:bodyPr lIns="146304" tIns="91440" rIns="146304" bIns="91440" anchor="t" anchorCtr="0"/>
          <a:lstStyle>
            <a:lvl1pPr>
              <a:defRPr sz="5293"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9"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4" y="301618"/>
            <a:ext cx="3584143" cy="567015"/>
          </a:xfrm>
        </p:spPr>
        <p:txBody>
          <a:bodyPr lIns="182880" tIns="146304" rIns="182880" bIns="146304"/>
          <a:lstStyle>
            <a:lvl1pPr marL="0" indent="0">
              <a:buNone/>
              <a:defRPr sz="1961">
                <a:latin typeface="+mn-lt"/>
              </a:defRPr>
            </a:lvl1pPr>
            <a:lvl2pPr marL="336080" indent="0">
              <a:buNone/>
              <a:defRPr sz="1961"/>
            </a:lvl2pPr>
            <a:lvl3pPr marL="560134" indent="0">
              <a:buNone/>
              <a:defRPr sz="1961"/>
            </a:lvl3pPr>
            <a:lvl4pPr marL="784187" indent="0">
              <a:buNone/>
              <a:defRPr sz="1961"/>
            </a:lvl4pPr>
            <a:lvl5pPr marL="1008241"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5486621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550178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4"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985"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733363095"/>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4" baseline="0"/>
            </a:lvl1pPr>
          </a:lstStyle>
          <a:p>
            <a:r>
              <a:rPr lang="en-US" smtClean="0"/>
              <a:t>Click to edit Master title style</a:t>
            </a:r>
            <a:endParaRPr lang="en-US" dirty="0"/>
          </a:p>
        </p:txBody>
      </p:sp>
    </p:spTree>
    <p:extLst>
      <p:ext uri="{BB962C8B-B14F-4D97-AF65-F5344CB8AC3E}">
        <p14:creationId xmlns:p14="http://schemas.microsoft.com/office/powerpoint/2010/main" val="18218739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080" indent="-33608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985"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4093702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8"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5985"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540"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7400491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vert="horz" wrap="square" lIns="182880" tIns="146304" rIns="182880" bIns="146304" rtlCol="0" anchor="ctr">
            <a:noAutofit/>
          </a:bodyPr>
          <a:lstStyle>
            <a:lvl1pPr marL="0" indent="0">
              <a:buNone/>
              <a:defRPr lang="en-US" sz="3528"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5985"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540"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562007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85"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48010243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1534779"/>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581" indent="-236500">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077" indent="-336080">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5985" rtl="0" eaLnBrk="1" latinLnBrk="0" hangingPunct="1">
              <a:spcBef>
                <a:spcPct val="20000"/>
              </a:spcBef>
              <a:spcAft>
                <a:spcPts val="800"/>
              </a:spcAft>
              <a:buFont typeface="Arial" pitchFamily="34" charset="0"/>
              <a:buNone/>
            </a:pPr>
            <a:r>
              <a:rPr lang="en-US" smtClean="0"/>
              <a:t>Click to edit Master text styles</a:t>
            </a:r>
          </a:p>
          <a:p>
            <a:pPr marL="0" lvl="1" indent="0" algn="l" defTabSz="895985" rtl="0" eaLnBrk="1" latinLnBrk="0" hangingPunct="1">
              <a:spcBef>
                <a:spcPct val="20000"/>
              </a:spcBef>
              <a:spcAft>
                <a:spcPts val="800"/>
              </a:spcAft>
              <a:buFont typeface="Arial" pitchFamily="34" charset="0"/>
              <a:buNone/>
            </a:pPr>
            <a:r>
              <a:rPr lang="en-US" smtClean="0"/>
              <a:t>Second level</a:t>
            </a:r>
          </a:p>
          <a:p>
            <a:pPr marL="0" lvl="2" indent="0" algn="l" defTabSz="895985"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8164288"/>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998655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6974312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9" y="2425050"/>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523635876"/>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6" y="3085695"/>
            <a:ext cx="3227129" cy="687975"/>
          </a:xfrm>
          <a:prstGeom prst="rect">
            <a:avLst/>
          </a:prstGeom>
        </p:spPr>
      </p:pic>
    </p:spTree>
    <p:extLst>
      <p:ext uri="{BB962C8B-B14F-4D97-AF65-F5344CB8AC3E}">
        <p14:creationId xmlns:p14="http://schemas.microsoft.com/office/powerpoint/2010/main" val="2253667345"/>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540" rtl="0" eaLnBrk="1" fontAlgn="base" latinLnBrk="0" hangingPunct="1">
              <a:lnSpc>
                <a:spcPct val="95000"/>
              </a:lnSpc>
              <a:spcBef>
                <a:spcPts val="0"/>
              </a:spcBef>
              <a:spcAft>
                <a:spcPts val="0"/>
              </a:spcAft>
              <a:buClr>
                <a:schemeClr val="accent1"/>
              </a:buClr>
              <a:buSzPct val="110000"/>
              <a:buFont typeface="Avenir LT Pro 45 Book" charset="0"/>
              <a:buNone/>
              <a:tabLst/>
              <a:defRPr sz="1567"/>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8" y="2256323"/>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7"/>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6"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7"/>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8"/>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540" rtl="0" eaLnBrk="1" fontAlgn="base" latinLnBrk="0" hangingPunct="1">
              <a:lnSpc>
                <a:spcPct val="95000"/>
              </a:lnSpc>
              <a:spcBef>
                <a:spcPts val="0"/>
              </a:spcBef>
              <a:spcAft>
                <a:spcPts val="0"/>
              </a:spcAft>
              <a:buClr>
                <a:schemeClr val="accent1"/>
              </a:buClr>
              <a:buSzPct val="110000"/>
              <a:buFont typeface="Avenir LT Pro 45 Book" charset="0"/>
              <a:buNone/>
              <a:tabLst/>
              <a:defRPr sz="1567"/>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871336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6917525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4620759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25813716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24672062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533922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74545761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2488800899"/>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nl-N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7" name="Date Placeholder 6"/>
          <p:cNvSpPr>
            <a:spLocks noGrp="1"/>
          </p:cNvSpPr>
          <p:nvPr>
            <p:ph type="dt" sz="half" idx="10"/>
          </p:nvPr>
        </p:nvSpPr>
        <p:spPr/>
        <p:txBody>
          <a:bodyPr/>
          <a:lstStyle/>
          <a:p>
            <a:fld id="{EECC81C7-9B44-4F63-913E-7EAD94B5FF4F}" type="datetimeFigureOut">
              <a:rPr lang="nl-NL" smtClean="0"/>
              <a:t>19-5-2015</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62587850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821771267"/>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1484676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500297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76860226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892292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288880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103841676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15843543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3656278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7613478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l-NL"/>
          </a:p>
        </p:txBody>
      </p:sp>
      <p:sp>
        <p:nvSpPr>
          <p:cNvPr id="3" name="Date Placeholder 2"/>
          <p:cNvSpPr>
            <a:spLocks noGrp="1"/>
          </p:cNvSpPr>
          <p:nvPr>
            <p:ph type="dt" sz="half" idx="10"/>
          </p:nvPr>
        </p:nvSpPr>
        <p:spPr/>
        <p:txBody>
          <a:bodyPr/>
          <a:lstStyle/>
          <a:p>
            <a:fld id="{EECC81C7-9B44-4F63-913E-7EAD94B5FF4F}" type="datetimeFigureOut">
              <a:rPr lang="nl-NL" smtClean="0"/>
              <a:t>19-5-2015</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030966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2016929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325918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62217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48554710"/>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77214558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970596486"/>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297936832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60501999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68254750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7951500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CC81C7-9B44-4F63-913E-7EAD94B5FF4F}" type="datetimeFigureOut">
              <a:rPr lang="nl-NL" smtClean="0"/>
              <a:t>19-5-2015</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16297325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79279585"/>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9482848"/>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3939795373"/>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613670982"/>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3236531"/>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40293304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1749452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25952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25952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838201" y="6356351"/>
            <a:ext cx="2743200" cy="365125"/>
          </a:xfrm>
          <a:prstGeom prst="rect">
            <a:avLst/>
          </a:prstGeom>
        </p:spPr>
        <p:txBody>
          <a:bodyPr/>
          <a:lstStyle/>
          <a:p>
            <a:pPr defTabSz="914367"/>
            <a:fld id="{E7B94D1A-0277-43F2-91AF-16186F4AA5C7}" type="datetimeFigureOut">
              <a:rPr lang="en-US" sz="1765" smtClean="0">
                <a:solidFill>
                  <a:srgbClr val="404040"/>
                </a:solidFill>
              </a:rPr>
              <a:pPr defTabSz="914367"/>
              <a:t>5/19/2015</a:t>
            </a:fld>
            <a:endParaRPr lang="en-US" sz="1765">
              <a:solidFill>
                <a:srgbClr val="404040"/>
              </a:solidFill>
            </a:endParaRPr>
          </a:p>
        </p:txBody>
      </p:sp>
      <p:sp>
        <p:nvSpPr>
          <p:cNvPr id="6" name="Footer Placeholder 5"/>
          <p:cNvSpPr>
            <a:spLocks noGrp="1"/>
          </p:cNvSpPr>
          <p:nvPr>
            <p:ph type="ftr" sz="quarter" idx="11"/>
          </p:nvPr>
        </p:nvSpPr>
        <p:spPr>
          <a:xfrm>
            <a:off x="4038600" y="6356351"/>
            <a:ext cx="4114800" cy="365125"/>
          </a:xfrm>
          <a:prstGeom prst="rect">
            <a:avLst/>
          </a:prstGeom>
        </p:spPr>
        <p:txBody>
          <a:bodyPr/>
          <a:lstStyle/>
          <a:p>
            <a:pPr defTabSz="914367"/>
            <a:endParaRPr lang="en-US" sz="1765">
              <a:solidFill>
                <a:srgbClr val="404040"/>
              </a:solidFill>
            </a:endParaRPr>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pPr defTabSz="914367"/>
            <a:fld id="{F244BFF5-CF07-4137-9059-16D41660439E}" type="slidenum">
              <a:rPr lang="en-US" sz="1765" smtClean="0">
                <a:solidFill>
                  <a:srgbClr val="404040"/>
                </a:solidFill>
              </a:rPr>
              <a:pPr defTabSz="914367"/>
              <a:t>‹#›</a:t>
            </a:fld>
            <a:endParaRPr lang="en-US" sz="1765">
              <a:solidFill>
                <a:srgbClr val="404040"/>
              </a:solidFill>
            </a:endParaRPr>
          </a:p>
        </p:txBody>
      </p:sp>
    </p:spTree>
    <p:extLst>
      <p:ext uri="{BB962C8B-B14F-4D97-AF65-F5344CB8AC3E}">
        <p14:creationId xmlns:p14="http://schemas.microsoft.com/office/powerpoint/2010/main" val="204567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57176" y="225146"/>
            <a:ext cx="11615490" cy="739775"/>
          </a:xfrm>
        </p:spPr>
        <p:txBody>
          <a:bodyPr/>
          <a:lstStyle>
            <a:lvl1pPr>
              <a:defRPr>
                <a:solidFill>
                  <a:schemeClr val="accent3"/>
                </a:solidFill>
                <a:latin typeface="Segoe UI Semilight" panose="020B0402040204020203" pitchFamily="34" charset="0"/>
                <a:cs typeface="Segoe UI Semilight" panose="020B0402040204020203"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2704462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6033427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nl-N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42294264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8534520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1677832"/>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48147046"/>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3357549082"/>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017544153"/>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72379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81955599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11550229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58964246"/>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284377"/>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nl-N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81C7-9B44-4F63-913E-7EAD94B5FF4F}" type="datetimeFigureOut">
              <a:rPr lang="nl-NL" smtClean="0"/>
              <a:t>19-5-2015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A16C0D8-BC3F-45EB-92E9-2090EF7D480E}" type="slidenum">
              <a:rPr lang="nl-NL" smtClean="0"/>
              <a:t>‹#›</a:t>
            </a:fld>
            <a:endParaRPr lang="nl-NL"/>
          </a:p>
        </p:txBody>
      </p:sp>
    </p:spTree>
    <p:extLst>
      <p:ext uri="{BB962C8B-B14F-4D97-AF65-F5344CB8AC3E}">
        <p14:creationId xmlns:p14="http://schemas.microsoft.com/office/powerpoint/2010/main" val="141800294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1250549396"/>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404040"/>
                    </a:gs>
                    <a:gs pos="100000">
                      <a:srgbClr val="404040"/>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3704382042"/>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66018899"/>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0486984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4015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27171148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2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8269914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4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13747250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5_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Tree>
    <p:extLst>
      <p:ext uri="{BB962C8B-B14F-4D97-AF65-F5344CB8AC3E}">
        <p14:creationId xmlns:p14="http://schemas.microsoft.com/office/powerpoint/2010/main" val="6194166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376378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2.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image" Target="../media/image1.png"/><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theme" Target="../theme/theme3.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theme" Target="../theme/theme4.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image" Target="../media/image1.png"/><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theme" Target="../theme/theme5.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21" Type="http://schemas.openxmlformats.org/officeDocument/2006/relationships/theme" Target="../theme/theme6.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slideLayout" Target="../slideLayouts/slideLayout98.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image" Target="../media/image1.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6.xml"/><Relationship Id="rId13" Type="http://schemas.openxmlformats.org/officeDocument/2006/relationships/slideLayout" Target="../slideLayouts/slideLayout111.xml"/><Relationship Id="rId18" Type="http://schemas.openxmlformats.org/officeDocument/2006/relationships/slideLayout" Target="../slideLayouts/slideLayout116.xml"/><Relationship Id="rId3" Type="http://schemas.openxmlformats.org/officeDocument/2006/relationships/slideLayout" Target="../slideLayouts/slideLayout101.xml"/><Relationship Id="rId21" Type="http://schemas.openxmlformats.org/officeDocument/2006/relationships/theme" Target="../theme/theme7.xml"/><Relationship Id="rId7" Type="http://schemas.openxmlformats.org/officeDocument/2006/relationships/slideLayout" Target="../slideLayouts/slideLayout105.xml"/><Relationship Id="rId12" Type="http://schemas.openxmlformats.org/officeDocument/2006/relationships/slideLayout" Target="../slideLayouts/slideLayout110.xml"/><Relationship Id="rId17" Type="http://schemas.openxmlformats.org/officeDocument/2006/relationships/slideLayout" Target="../slideLayouts/slideLayout115.xml"/><Relationship Id="rId2" Type="http://schemas.openxmlformats.org/officeDocument/2006/relationships/slideLayout" Target="../slideLayouts/slideLayout100.xml"/><Relationship Id="rId16" Type="http://schemas.openxmlformats.org/officeDocument/2006/relationships/slideLayout" Target="../slideLayouts/slideLayout114.xml"/><Relationship Id="rId20" Type="http://schemas.openxmlformats.org/officeDocument/2006/relationships/slideLayout" Target="../slideLayouts/slideLayout118.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5" Type="http://schemas.openxmlformats.org/officeDocument/2006/relationships/slideLayout" Target="../slideLayouts/slideLayout103.xml"/><Relationship Id="rId15" Type="http://schemas.openxmlformats.org/officeDocument/2006/relationships/slideLayout" Target="../slideLayouts/slideLayout113.xml"/><Relationship Id="rId10" Type="http://schemas.openxmlformats.org/officeDocument/2006/relationships/slideLayout" Target="../slideLayouts/slideLayout108.xml"/><Relationship Id="rId19" Type="http://schemas.openxmlformats.org/officeDocument/2006/relationships/slideLayout" Target="../slideLayouts/slideLayout117.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slideLayout" Target="../slideLayouts/slideLayout112.xml"/><Relationship Id="rId22"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3" Type="http://schemas.openxmlformats.org/officeDocument/2006/relationships/slideLayout" Target="../slideLayouts/slideLayout121.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2" Type="http://schemas.openxmlformats.org/officeDocument/2006/relationships/slideLayout" Target="../slideLayouts/slideLayout120.xml"/><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5" Type="http://schemas.openxmlformats.org/officeDocument/2006/relationships/slideLayout" Target="../slideLayouts/slideLayout123.xml"/><Relationship Id="rId15" Type="http://schemas.openxmlformats.org/officeDocument/2006/relationships/image" Target="../media/image1.png"/><Relationship Id="rId10" Type="http://schemas.openxmlformats.org/officeDocument/2006/relationships/slideLayout" Target="../slideLayouts/slideLayout128.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9.xml"/><Relationship Id="rId13" Type="http://schemas.openxmlformats.org/officeDocument/2006/relationships/slideLayout" Target="../slideLayouts/slideLayout144.xml"/><Relationship Id="rId18" Type="http://schemas.openxmlformats.org/officeDocument/2006/relationships/slideLayout" Target="../slideLayouts/slideLayout149.xml"/><Relationship Id="rId26" Type="http://schemas.openxmlformats.org/officeDocument/2006/relationships/slideLayout" Target="../slideLayouts/slideLayout157.xml"/><Relationship Id="rId3" Type="http://schemas.openxmlformats.org/officeDocument/2006/relationships/slideLayout" Target="../slideLayouts/slideLayout134.xml"/><Relationship Id="rId21" Type="http://schemas.openxmlformats.org/officeDocument/2006/relationships/slideLayout" Target="../slideLayouts/slideLayout152.xml"/><Relationship Id="rId34" Type="http://schemas.openxmlformats.org/officeDocument/2006/relationships/slideLayout" Target="../slideLayouts/slideLayout165.xml"/><Relationship Id="rId7" Type="http://schemas.openxmlformats.org/officeDocument/2006/relationships/slideLayout" Target="../slideLayouts/slideLayout138.xml"/><Relationship Id="rId12" Type="http://schemas.openxmlformats.org/officeDocument/2006/relationships/slideLayout" Target="../slideLayouts/slideLayout143.xml"/><Relationship Id="rId17" Type="http://schemas.openxmlformats.org/officeDocument/2006/relationships/slideLayout" Target="../slideLayouts/slideLayout148.xml"/><Relationship Id="rId25" Type="http://schemas.openxmlformats.org/officeDocument/2006/relationships/slideLayout" Target="../slideLayouts/slideLayout156.xml"/><Relationship Id="rId33" Type="http://schemas.openxmlformats.org/officeDocument/2006/relationships/slideLayout" Target="../slideLayouts/slideLayout164.xml"/><Relationship Id="rId2" Type="http://schemas.openxmlformats.org/officeDocument/2006/relationships/slideLayout" Target="../slideLayouts/slideLayout133.xml"/><Relationship Id="rId16" Type="http://schemas.openxmlformats.org/officeDocument/2006/relationships/slideLayout" Target="../slideLayouts/slideLayout147.xml"/><Relationship Id="rId20" Type="http://schemas.openxmlformats.org/officeDocument/2006/relationships/slideLayout" Target="../slideLayouts/slideLayout151.xml"/><Relationship Id="rId29" Type="http://schemas.openxmlformats.org/officeDocument/2006/relationships/slideLayout" Target="../slideLayouts/slideLayout160.xml"/><Relationship Id="rId1" Type="http://schemas.openxmlformats.org/officeDocument/2006/relationships/slideLayout" Target="../slideLayouts/slideLayout132.xml"/><Relationship Id="rId6" Type="http://schemas.openxmlformats.org/officeDocument/2006/relationships/slideLayout" Target="../slideLayouts/slideLayout137.xml"/><Relationship Id="rId11" Type="http://schemas.openxmlformats.org/officeDocument/2006/relationships/slideLayout" Target="../slideLayouts/slideLayout142.xml"/><Relationship Id="rId24" Type="http://schemas.openxmlformats.org/officeDocument/2006/relationships/slideLayout" Target="../slideLayouts/slideLayout155.xml"/><Relationship Id="rId32" Type="http://schemas.openxmlformats.org/officeDocument/2006/relationships/slideLayout" Target="../slideLayouts/slideLayout163.xml"/><Relationship Id="rId37" Type="http://schemas.openxmlformats.org/officeDocument/2006/relationships/theme" Target="../theme/theme9.xml"/><Relationship Id="rId5" Type="http://schemas.openxmlformats.org/officeDocument/2006/relationships/slideLayout" Target="../slideLayouts/slideLayout136.xml"/><Relationship Id="rId15" Type="http://schemas.openxmlformats.org/officeDocument/2006/relationships/slideLayout" Target="../slideLayouts/slideLayout146.xml"/><Relationship Id="rId23" Type="http://schemas.openxmlformats.org/officeDocument/2006/relationships/slideLayout" Target="../slideLayouts/slideLayout154.xml"/><Relationship Id="rId28" Type="http://schemas.openxmlformats.org/officeDocument/2006/relationships/slideLayout" Target="../slideLayouts/slideLayout159.xml"/><Relationship Id="rId36" Type="http://schemas.openxmlformats.org/officeDocument/2006/relationships/slideLayout" Target="../slideLayouts/slideLayout167.xml"/><Relationship Id="rId10" Type="http://schemas.openxmlformats.org/officeDocument/2006/relationships/slideLayout" Target="../slideLayouts/slideLayout141.xml"/><Relationship Id="rId19" Type="http://schemas.openxmlformats.org/officeDocument/2006/relationships/slideLayout" Target="../slideLayouts/slideLayout150.xml"/><Relationship Id="rId31" Type="http://schemas.openxmlformats.org/officeDocument/2006/relationships/slideLayout" Target="../slideLayouts/slideLayout162.xml"/><Relationship Id="rId4" Type="http://schemas.openxmlformats.org/officeDocument/2006/relationships/slideLayout" Target="../slideLayouts/slideLayout135.xml"/><Relationship Id="rId9" Type="http://schemas.openxmlformats.org/officeDocument/2006/relationships/slideLayout" Target="../slideLayouts/slideLayout140.xml"/><Relationship Id="rId14" Type="http://schemas.openxmlformats.org/officeDocument/2006/relationships/slideLayout" Target="../slideLayouts/slideLayout145.xml"/><Relationship Id="rId22" Type="http://schemas.openxmlformats.org/officeDocument/2006/relationships/slideLayout" Target="../slideLayouts/slideLayout153.xml"/><Relationship Id="rId27" Type="http://schemas.openxmlformats.org/officeDocument/2006/relationships/slideLayout" Target="../slideLayouts/slideLayout158.xml"/><Relationship Id="rId30" Type="http://schemas.openxmlformats.org/officeDocument/2006/relationships/slideLayout" Target="../slideLayouts/slideLayout161.xml"/><Relationship Id="rId35"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nl-N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CC81C7-9B44-4F63-913E-7EAD94B5FF4F}" type="datetimeFigureOut">
              <a:rPr lang="nl-NL" smtClean="0"/>
              <a:t>19-5-2015</a:t>
            </a:fld>
            <a:endParaRPr lang="nl-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16C0D8-BC3F-45EB-92E9-2090EF7D480E}" type="slidenum">
              <a:rPr lang="nl-NL" smtClean="0"/>
              <a:t>‹#›</a:t>
            </a:fld>
            <a:endParaRPr lang="nl-NL"/>
          </a:p>
        </p:txBody>
      </p:sp>
    </p:spTree>
    <p:extLst>
      <p:ext uri="{BB962C8B-B14F-4D97-AF65-F5344CB8AC3E}">
        <p14:creationId xmlns:p14="http://schemas.microsoft.com/office/powerpoint/2010/main" val="1024284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53615622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274156283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ransition>
    <p:fade/>
  </p:transition>
  <p:timing>
    <p:tnLst>
      <p:par>
        <p:cTn id="1" dur="indefinite" restart="never" nodeType="tmRoot"/>
      </p:par>
    </p:tnLst>
  </p:timing>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145364119"/>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0"/>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39405568"/>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2"/>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89897270"/>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 id="2147483749" r:id="rId18"/>
    <p:sldLayoutId id="2147483750" r:id="rId19"/>
    <p:sldLayoutId id="2147483751" r:id="rId20"/>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2"/>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006143323"/>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2" r:id="rId19"/>
    <p:sldLayoutId id="2147483773" r:id="rId20"/>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4117766498"/>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7"/>
            <a:ext cx="11653521" cy="1831739"/>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p:cNvSpPr>
            <a:spLocks noGrp="1"/>
          </p:cNvSpPr>
          <p:nvPr>
            <p:ph type="ftr" sz="quarter" idx="3"/>
          </p:nvPr>
        </p:nvSpPr>
        <p:spPr>
          <a:xfrm>
            <a:off x="9682846" y="6356803"/>
            <a:ext cx="1769505" cy="364224"/>
          </a:xfrm>
          <a:prstGeom prst="rect">
            <a:avLst/>
          </a:prstGeom>
        </p:spPr>
        <p:txBody>
          <a:bodyPr vert="horz" lIns="91440" tIns="45720" rIns="91440" bIns="45720" rtlCol="0" anchor="b"/>
          <a:lstStyle>
            <a:lvl1pPr algn="l">
              <a:defRPr sz="1176">
                <a:solidFill>
                  <a:schemeClr val="tx1">
                    <a:tint val="75000"/>
                  </a:schemeClr>
                </a:solidFill>
              </a:defRPr>
            </a:lvl1pPr>
          </a:lstStyle>
          <a:p>
            <a:pPr defTabSz="914367"/>
            <a:r>
              <a:rPr lang="en-US" smtClean="0">
                <a:solidFill>
                  <a:srgbClr val="505050">
                    <a:tint val="75000"/>
                  </a:srgbClr>
                </a:solidFill>
              </a:rPr>
              <a:t>Microsoft Confidential</a:t>
            </a:r>
            <a:endParaRPr lang="en-US" dirty="0" smtClean="0">
              <a:solidFill>
                <a:srgbClr val="505050">
                  <a:tint val="75000"/>
                </a:srgbClr>
              </a:solidFill>
            </a:endParaRPr>
          </a:p>
        </p:txBody>
      </p:sp>
      <p:sp>
        <p:nvSpPr>
          <p:cNvPr id="10" name="Date Placeholder 9"/>
          <p:cNvSpPr>
            <a:spLocks noGrp="1"/>
          </p:cNvSpPr>
          <p:nvPr>
            <p:ph type="dt" sz="half" idx="2"/>
          </p:nvPr>
        </p:nvSpPr>
        <p:spPr>
          <a:xfrm>
            <a:off x="6940658" y="6356802"/>
            <a:ext cx="2742188" cy="364224"/>
          </a:xfrm>
          <a:prstGeom prst="rect">
            <a:avLst/>
          </a:prstGeom>
        </p:spPr>
        <p:txBody>
          <a:bodyPr vert="horz" lIns="91440" tIns="45720" rIns="91440" bIns="45720" rtlCol="0" anchor="b"/>
          <a:lstStyle>
            <a:lvl1pPr algn="l">
              <a:defRPr sz="1176">
                <a:solidFill>
                  <a:schemeClr val="tx1">
                    <a:tint val="75000"/>
                  </a:schemeClr>
                </a:solidFill>
              </a:defRPr>
            </a:lvl1pPr>
          </a:lstStyle>
          <a:p>
            <a:pPr defTabSz="914367"/>
            <a:fld id="{19A18E7F-4D26-44E8-AE3A-69908B15FB69}" type="datetime1">
              <a:rPr lang="en-US" smtClean="0">
                <a:solidFill>
                  <a:srgbClr val="505050">
                    <a:tint val="75000"/>
                  </a:srgbClr>
                </a:solidFill>
              </a:rPr>
              <a:pPr defTabSz="914367"/>
              <a:t>5/19/2015</a:t>
            </a:fld>
            <a:endParaRPr lang="en-US">
              <a:solidFill>
                <a:srgbClr val="505050">
                  <a:tint val="75000"/>
                </a:srgbClr>
              </a:solidFill>
            </a:endParaRPr>
          </a:p>
        </p:txBody>
      </p:sp>
      <p:sp>
        <p:nvSpPr>
          <p:cNvPr id="11" name="Slide Number Placeholder 10"/>
          <p:cNvSpPr>
            <a:spLocks noGrp="1"/>
          </p:cNvSpPr>
          <p:nvPr>
            <p:ph type="sldNum" sz="quarter" idx="4"/>
          </p:nvPr>
        </p:nvSpPr>
        <p:spPr>
          <a:xfrm>
            <a:off x="11446535" y="6356803"/>
            <a:ext cx="476227" cy="364224"/>
          </a:xfrm>
          <a:prstGeom prst="rect">
            <a:avLst/>
          </a:prstGeom>
        </p:spPr>
        <p:txBody>
          <a:bodyPr vert="horz" lIns="91440" tIns="45720" rIns="91440" bIns="45720" rtlCol="0" anchor="b"/>
          <a:lstStyle>
            <a:lvl1pPr algn="l">
              <a:defRPr sz="1176">
                <a:solidFill>
                  <a:schemeClr val="tx1">
                    <a:tint val="75000"/>
                  </a:schemeClr>
                </a:solidFill>
              </a:defRPr>
            </a:lvl1pPr>
          </a:lstStyle>
          <a:p>
            <a:pPr defTabSz="914367"/>
            <a:fld id="{2775DF8E-1151-4C45-8C93-3AB060627CA9}" type="slidenum">
              <a:rPr lang="en-US" smtClean="0">
                <a:solidFill>
                  <a:srgbClr val="505050">
                    <a:tint val="75000"/>
                  </a:srgbClr>
                </a:solidFill>
              </a:rPr>
              <a:pPr defTabSz="914367"/>
              <a:t>‹#›</a:t>
            </a:fld>
            <a:endParaRPr lang="en-US">
              <a:solidFill>
                <a:srgbClr val="505050">
                  <a:tint val="75000"/>
                </a:srgbClr>
              </a:solidFill>
            </a:endParaRPr>
          </a:p>
        </p:txBody>
      </p:sp>
    </p:spTree>
    <p:extLst>
      <p:ext uri="{BB962C8B-B14F-4D97-AF65-F5344CB8AC3E}">
        <p14:creationId xmlns:p14="http://schemas.microsoft.com/office/powerpoint/2010/main" val="384128512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Lst>
  <p:transition>
    <p:fade/>
  </p:transition>
  <p:timing>
    <p:tnLst>
      <p:par>
        <p:cTn id="1" dur="indefinite" restart="never" nodeType="tmRoot"/>
      </p:par>
    </p:tnLst>
  </p:timing>
  <p:hf hdr="0"/>
  <p:txStyles>
    <p:titleStyle>
      <a:lvl1pPr algn="l" defTabSz="914367" rtl="0" eaLnBrk="1" latinLnBrk="0" hangingPunct="1">
        <a:lnSpc>
          <a:spcPct val="90000"/>
        </a:lnSpc>
        <a:spcBef>
          <a:spcPct val="0"/>
        </a:spcBef>
        <a:buNone/>
        <a:defRPr lang="en-US" sz="431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568"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568"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orient="horz" pos="763">
          <p15:clr>
            <a:srgbClr val="5ACBF0"/>
          </p15:clr>
        </p15:guide>
        <p15:guide id="17" orient="horz" pos="1339">
          <p15:clr>
            <a:srgbClr val="5ACBF0"/>
          </p15:clr>
        </p15:guide>
        <p15:guide id="18" orient="horz" pos="1915">
          <p15:clr>
            <a:srgbClr val="5ACBF0"/>
          </p15:clr>
        </p15:guide>
        <p15:guide id="19" orient="horz" pos="2491">
          <p15:clr>
            <a:srgbClr val="5ACBF0"/>
          </p15:clr>
        </p15:guide>
        <p15:guide id="20" orient="horz" pos="3067">
          <p15:clr>
            <a:srgbClr val="5ACBF0"/>
          </p15:clr>
        </p15:guide>
        <p15:guide id="21" orient="horz" pos="3643">
          <p15:clr>
            <a:srgbClr val="5ACBF0"/>
          </p15:clr>
        </p15:guide>
        <p15:guide id="22" orient="horz" pos="4219">
          <p15:clr>
            <a:srgbClr val="5ACBF0"/>
          </p15:clr>
        </p15:guide>
        <p15:guide id="23" pos="288">
          <p15:clr>
            <a:srgbClr val="C35EA4"/>
          </p15:clr>
        </p15:guide>
        <p15:guide id="24" pos="7546">
          <p15:clr>
            <a:srgbClr val="C35EA4"/>
          </p15:clr>
        </p15:guide>
        <p15:guide id="25" orient="horz" pos="4104">
          <p15:clr>
            <a:srgbClr val="C35EA4"/>
          </p15:clr>
        </p15:guide>
        <p15:guide id="26" orient="horz" pos="302">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image" Target="../media/image23.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09.xml"/><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2.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image" Target="../media/image30.emf"/><Relationship Id="rId7" Type="http://schemas.openxmlformats.org/officeDocument/2006/relationships/image" Target="../media/image34.emf"/><Relationship Id="rId2" Type="http://schemas.openxmlformats.org/officeDocument/2006/relationships/notesSlide" Target="../notesSlides/notesSlide7.xml"/><Relationship Id="rId1" Type="http://schemas.openxmlformats.org/officeDocument/2006/relationships/slideLayout" Target="../slideLayouts/slideLayout109.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8.xml"/><Relationship Id="rId1" Type="http://schemas.openxmlformats.org/officeDocument/2006/relationships/slideLayout" Target="../slideLayouts/slideLayout103.xml"/><Relationship Id="rId5" Type="http://schemas.openxmlformats.org/officeDocument/2006/relationships/image" Target="../media/image38.emf"/><Relationship Id="rId4" Type="http://schemas.openxmlformats.org/officeDocument/2006/relationships/image" Target="../media/image37.emf"/></Relationships>
</file>

<file path=ppt/slides/_rels/slide1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9.xml"/><Relationship Id="rId1" Type="http://schemas.openxmlformats.org/officeDocument/2006/relationships/slideLayout" Target="../slideLayouts/slideLayout10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78.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1.xml"/><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7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3.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xml"/><Relationship Id="rId1" Type="http://schemas.openxmlformats.org/officeDocument/2006/relationships/slideLayout" Target="../slideLayouts/slideLayout63.xml"/><Relationship Id="rId5" Type="http://schemas.openxmlformats.org/officeDocument/2006/relationships/image" Target="../media/image45.png"/><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5.xml"/><Relationship Id="rId1" Type="http://schemas.openxmlformats.org/officeDocument/2006/relationships/slideLayout" Target="../slideLayouts/slideLayout63.xml"/><Relationship Id="rId5" Type="http://schemas.openxmlformats.org/officeDocument/2006/relationships/image" Target="../media/image45.png"/><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4.xml"/></Relationships>
</file>

<file path=ppt/slides/_rels/slide2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8.xml"/></Relationships>
</file>

<file path=ppt/slides/_rels/slide2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8.xml"/></Relationships>
</file>

<file path=ppt/slides/_rels/slide2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6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8.xml"/></Relationships>
</file>

<file path=ppt/slides/_rels/slide3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9.xml"/></Relationships>
</file>

<file path=ppt/slides/_rels/slide3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3.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1.xml"/></Relationships>
</file>

<file path=ppt/slides/_rels/slide40.xml.rels><?xml version="1.0" encoding="UTF-8" standalone="yes"?>
<Relationships xmlns="http://schemas.openxmlformats.org/package/2006/relationships"><Relationship Id="rId8" Type="http://schemas.openxmlformats.org/officeDocument/2006/relationships/image" Target="../media/image57.jpg"/><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notesSlide" Target="../notesSlides/notesSlide24.xml"/><Relationship Id="rId1" Type="http://schemas.openxmlformats.org/officeDocument/2006/relationships/slideLayout" Target="../slideLayouts/slideLayout16.xml"/><Relationship Id="rId6" Type="http://schemas.openxmlformats.org/officeDocument/2006/relationships/image" Target="../media/image55.png"/><Relationship Id="rId5" Type="http://schemas.openxmlformats.org/officeDocument/2006/relationships/image" Target="../media/image54.pn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0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1.xml"/></Relationships>
</file>

<file path=ppt/slides/_rels/slide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09.xml"/></Relationships>
</file>

<file path=ppt/slides/_rels/slide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0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invGray">
          <a:xfrm>
            <a:off x="450206" y="3083702"/>
            <a:ext cx="3223862" cy="690597"/>
          </a:xfrm>
          <a:prstGeom prst="rect">
            <a:avLst/>
          </a:prstGeom>
        </p:spPr>
      </p:pic>
      <p:sp>
        <p:nvSpPr>
          <p:cNvPr id="3" name="Text Box 3"/>
          <p:cNvSpPr txBox="1">
            <a:spLocks noChangeArrowheads="1"/>
          </p:cNvSpPr>
          <p:nvPr/>
        </p:nvSpPr>
        <p:spPr bwMode="blackWhite">
          <a:xfrm>
            <a:off x="267684" y="5960018"/>
            <a:ext cx="10758655" cy="606470"/>
          </a:xfrm>
          <a:prstGeom prst="rect">
            <a:avLst/>
          </a:prstGeom>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2014 Microsoft Corporation. All rights reserved. Microsoft, Windows, and other product names are or may be registered trademarks and/or trademarks in the U.S. and/or other countries.</a:t>
            </a:r>
          </a:p>
          <a:p>
            <a:pPr defTabSz="913924" eaLnBrk="0" hangingPunct="0"/>
            <a:r>
              <a:rPr lang="en-US" sz="686"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DX_Logo_Lo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87"/>
            <a:ext cx="12190271" cy="6857027"/>
          </a:xfrm>
          <a:prstGeom prst="rect">
            <a:avLst/>
          </a:prstGeom>
        </p:spPr>
      </p:pic>
    </p:spTree>
    <p:extLst>
      <p:ext uri="{BB962C8B-B14F-4D97-AF65-F5344CB8AC3E}">
        <p14:creationId xmlns:p14="http://schemas.microsoft.com/office/powerpoint/2010/main" val="41613864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lowchart: Document 61"/>
          <p:cNvSpPr/>
          <p:nvPr/>
        </p:nvSpPr>
        <p:spPr bwMode="auto">
          <a:xfrm>
            <a:off x="245931" y="2516645"/>
            <a:ext cx="1344047" cy="1305482"/>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Ad platform</a:t>
            </a:r>
          </a:p>
        </p:txBody>
      </p:sp>
      <p:sp>
        <p:nvSpPr>
          <p:cNvPr id="63" name="Flowchart: Document 62"/>
          <p:cNvSpPr/>
          <p:nvPr/>
        </p:nvSpPr>
        <p:spPr bwMode="auto">
          <a:xfrm>
            <a:off x="1702879" y="3915376"/>
            <a:ext cx="1344047" cy="1305482"/>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Game engine</a:t>
            </a:r>
          </a:p>
        </p:txBody>
      </p:sp>
      <p:sp>
        <p:nvSpPr>
          <p:cNvPr id="32" name="Flowchart: Document 31"/>
          <p:cNvSpPr/>
          <p:nvPr/>
        </p:nvSpPr>
        <p:spPr bwMode="auto">
          <a:xfrm>
            <a:off x="1702879" y="2516645"/>
            <a:ext cx="1344047" cy="1305482"/>
          </a:xfrm>
          <a:prstGeom prst="flowChartDocumen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1</a:t>
            </a:r>
          </a:p>
        </p:txBody>
      </p:sp>
      <p:sp>
        <p:nvSpPr>
          <p:cNvPr id="33" name="Flowchart: Document 32"/>
          <p:cNvSpPr/>
          <p:nvPr/>
        </p:nvSpPr>
        <p:spPr bwMode="auto">
          <a:xfrm>
            <a:off x="3159828" y="2516645"/>
            <a:ext cx="1344047" cy="1305482"/>
          </a:xfrm>
          <a:prstGeom prst="flowChartDocumen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2</a:t>
            </a:r>
          </a:p>
        </p:txBody>
      </p:sp>
      <p:sp>
        <p:nvSpPr>
          <p:cNvPr id="34" name="Flowchart: Document 33"/>
          <p:cNvSpPr/>
          <p:nvPr/>
        </p:nvSpPr>
        <p:spPr bwMode="auto">
          <a:xfrm>
            <a:off x="245931" y="3914139"/>
            <a:ext cx="1344047" cy="1305482"/>
          </a:xfrm>
          <a:prstGeom prst="flowChartDocumen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3</a:t>
            </a:r>
          </a:p>
        </p:txBody>
      </p:sp>
      <p:sp>
        <p:nvSpPr>
          <p:cNvPr id="36" name="Flowchart: Document 35"/>
          <p:cNvSpPr/>
          <p:nvPr/>
        </p:nvSpPr>
        <p:spPr bwMode="auto">
          <a:xfrm>
            <a:off x="3159828" y="3914139"/>
            <a:ext cx="1344047" cy="1305482"/>
          </a:xfrm>
          <a:prstGeom prst="flowChartDocumen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4</a:t>
            </a:r>
          </a:p>
        </p:txBody>
      </p:sp>
      <p:sp>
        <p:nvSpPr>
          <p:cNvPr id="30" name="TextBox 29"/>
          <p:cNvSpPr txBox="1"/>
          <p:nvPr/>
        </p:nvSpPr>
        <p:spPr>
          <a:xfrm>
            <a:off x="5021271" y="1580858"/>
            <a:ext cx="2275157" cy="573280"/>
          </a:xfrm>
          <a:prstGeom prst="rect">
            <a:avLst/>
          </a:prstGeom>
          <a:noFill/>
        </p:spPr>
        <p:txBody>
          <a:bodyPr wrap="square" rtlCol="0">
            <a:spAutoFit/>
          </a:bodyPr>
          <a:lstStyle/>
          <a:p>
            <a:pPr defTabSz="914133"/>
            <a:r>
              <a:rPr lang="en-US" sz="3137" dirty="0">
                <a:solidFill>
                  <a:srgbClr val="505050"/>
                </a:solidFill>
                <a:latin typeface="Segoe UI"/>
              </a:rPr>
              <a:t>Shared files</a:t>
            </a:r>
          </a:p>
        </p:txBody>
      </p:sp>
      <p:pic>
        <p:nvPicPr>
          <p:cNvPr id="2" name="Picture 1"/>
          <p:cNvPicPr>
            <a:picLocks noChangeAspect="1"/>
          </p:cNvPicPr>
          <p:nvPr/>
        </p:nvPicPr>
        <p:blipFill>
          <a:blip r:embed="rId3"/>
          <a:stretch>
            <a:fillRect/>
          </a:stretch>
        </p:blipFill>
        <p:spPr>
          <a:xfrm>
            <a:off x="1422340" y="281311"/>
            <a:ext cx="1905126" cy="1905126"/>
          </a:xfrm>
          <a:prstGeom prst="rect">
            <a:avLst/>
          </a:prstGeom>
        </p:spPr>
      </p:pic>
      <p:pic>
        <p:nvPicPr>
          <p:cNvPr id="37" name="Picture 36"/>
          <p:cNvPicPr>
            <a:picLocks noChangeAspect="1"/>
          </p:cNvPicPr>
          <p:nvPr/>
        </p:nvPicPr>
        <p:blipFill>
          <a:blip r:embed="rId4"/>
          <a:stretch>
            <a:fillRect/>
          </a:stretch>
        </p:blipFill>
        <p:spPr>
          <a:xfrm>
            <a:off x="8900895" y="281311"/>
            <a:ext cx="1905126" cy="1905126"/>
          </a:xfrm>
          <a:prstGeom prst="rect">
            <a:avLst/>
          </a:prstGeom>
        </p:spPr>
      </p:pic>
      <p:sp>
        <p:nvSpPr>
          <p:cNvPr id="40" name="Flowchart: Document 39"/>
          <p:cNvSpPr/>
          <p:nvPr/>
        </p:nvSpPr>
        <p:spPr bwMode="auto">
          <a:xfrm>
            <a:off x="245931" y="2516645"/>
            <a:ext cx="1344047" cy="1305482"/>
          </a:xfrm>
          <a:prstGeom prst="flowChartDocumen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Ad platform</a:t>
            </a:r>
          </a:p>
        </p:txBody>
      </p:sp>
      <p:sp>
        <p:nvSpPr>
          <p:cNvPr id="45" name="Flowchart: Document 44"/>
          <p:cNvSpPr/>
          <p:nvPr/>
        </p:nvSpPr>
        <p:spPr bwMode="auto">
          <a:xfrm>
            <a:off x="1702879" y="3914139"/>
            <a:ext cx="1344047" cy="1305482"/>
          </a:xfrm>
          <a:prstGeom prst="flowChartDocumen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Game engine</a:t>
            </a:r>
          </a:p>
        </p:txBody>
      </p:sp>
      <p:grpSp>
        <p:nvGrpSpPr>
          <p:cNvPr id="6" name="Group 5"/>
          <p:cNvGrpSpPr/>
          <p:nvPr/>
        </p:nvGrpSpPr>
        <p:grpSpPr>
          <a:xfrm>
            <a:off x="7724487" y="2515103"/>
            <a:ext cx="4257944" cy="2704214"/>
            <a:chOff x="7879378" y="2565039"/>
            <a:chExt cx="4343325" cy="2758439"/>
          </a:xfrm>
        </p:grpSpPr>
        <p:sp>
          <p:nvSpPr>
            <p:cNvPr id="46" name="Flowchart: Document 45"/>
            <p:cNvSpPr/>
            <p:nvPr/>
          </p:nvSpPr>
          <p:spPr bwMode="auto">
            <a:xfrm>
              <a:off x="7879378" y="2565039"/>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Ad platform</a:t>
              </a:r>
            </a:p>
          </p:txBody>
        </p:sp>
        <p:sp>
          <p:nvSpPr>
            <p:cNvPr id="53" name="Flowchart: Document 52"/>
            <p:cNvSpPr/>
            <p:nvPr/>
          </p:nvSpPr>
          <p:spPr bwMode="auto">
            <a:xfrm>
              <a:off x="9365541" y="3991818"/>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File 8</a:t>
              </a:r>
            </a:p>
          </p:txBody>
        </p:sp>
        <p:sp>
          <p:nvSpPr>
            <p:cNvPr id="54" name="Flowchart: Document 53"/>
            <p:cNvSpPr/>
            <p:nvPr/>
          </p:nvSpPr>
          <p:spPr bwMode="auto">
            <a:xfrm>
              <a:off x="9365541" y="2565039"/>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File 5</a:t>
              </a:r>
            </a:p>
          </p:txBody>
        </p:sp>
        <p:sp>
          <p:nvSpPr>
            <p:cNvPr id="56" name="Flowchart: Document 55"/>
            <p:cNvSpPr/>
            <p:nvPr/>
          </p:nvSpPr>
          <p:spPr bwMode="auto">
            <a:xfrm>
              <a:off x="10851705" y="2565039"/>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File 6</a:t>
              </a:r>
            </a:p>
          </p:txBody>
        </p:sp>
        <p:sp>
          <p:nvSpPr>
            <p:cNvPr id="57" name="Flowchart: Document 56"/>
            <p:cNvSpPr/>
            <p:nvPr/>
          </p:nvSpPr>
          <p:spPr bwMode="auto">
            <a:xfrm>
              <a:off x="7879378" y="3990556"/>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File 7</a:t>
              </a:r>
            </a:p>
          </p:txBody>
        </p:sp>
        <p:sp>
          <p:nvSpPr>
            <p:cNvPr id="64" name="Flowchart: Document 63"/>
            <p:cNvSpPr/>
            <p:nvPr/>
          </p:nvSpPr>
          <p:spPr bwMode="auto">
            <a:xfrm>
              <a:off x="10851705" y="3990556"/>
              <a:ext cx="1370998" cy="1331660"/>
            </a:xfrm>
            <a:prstGeom prst="flowChartDocument">
              <a:avLst/>
            </a:prstGeom>
            <a:solidFill>
              <a:schemeClr val="bg2"/>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505050"/>
                  </a:solidFill>
                  <a:latin typeface="Segoe UI"/>
                  <a:ea typeface="Segoe UI" pitchFamily="34" charset="0"/>
                  <a:cs typeface="Segoe UI" pitchFamily="34" charset="0"/>
                </a:rPr>
                <a:t>Game engine</a:t>
              </a:r>
            </a:p>
          </p:txBody>
        </p:sp>
      </p:grpSp>
      <p:grpSp>
        <p:nvGrpSpPr>
          <p:cNvPr id="67" name="Group 66"/>
          <p:cNvGrpSpPr/>
          <p:nvPr/>
        </p:nvGrpSpPr>
        <p:grpSpPr>
          <a:xfrm>
            <a:off x="7728527" y="2516645"/>
            <a:ext cx="4257944" cy="2704214"/>
            <a:chOff x="7879378" y="2565039"/>
            <a:chExt cx="4343325" cy="2758439"/>
          </a:xfrm>
        </p:grpSpPr>
        <p:sp>
          <p:nvSpPr>
            <p:cNvPr id="68" name="Flowchart: Document 67"/>
            <p:cNvSpPr/>
            <p:nvPr/>
          </p:nvSpPr>
          <p:spPr bwMode="auto">
            <a:xfrm>
              <a:off x="9365541" y="3991818"/>
              <a:ext cx="1370998" cy="1331660"/>
            </a:xfrm>
            <a:prstGeom prst="flowChartDocument">
              <a:avLst/>
            </a:prstGeom>
            <a:solidFill>
              <a:schemeClr val="accent6"/>
            </a:solidFill>
            <a:ln>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solidFill>
                    <a:srgbClr val="FFFFFF"/>
                  </a:solidFill>
                  <a:latin typeface="Segoe UI"/>
                  <a:ea typeface="Segoe UI" pitchFamily="34" charset="0"/>
                  <a:cs typeface="Segoe UI" pitchFamily="34" charset="0"/>
                </a:rPr>
                <a:t>File 8</a:t>
              </a:r>
            </a:p>
          </p:txBody>
        </p:sp>
        <p:sp>
          <p:nvSpPr>
            <p:cNvPr id="69" name="Flowchart: Document 68"/>
            <p:cNvSpPr/>
            <p:nvPr/>
          </p:nvSpPr>
          <p:spPr bwMode="auto">
            <a:xfrm>
              <a:off x="9365541" y="2565039"/>
              <a:ext cx="1370998" cy="1331660"/>
            </a:xfrm>
            <a:prstGeom prst="flowChartDocumen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5</a:t>
              </a:r>
            </a:p>
          </p:txBody>
        </p:sp>
        <p:sp>
          <p:nvSpPr>
            <p:cNvPr id="70" name="Flowchart: Document 69"/>
            <p:cNvSpPr/>
            <p:nvPr/>
          </p:nvSpPr>
          <p:spPr bwMode="auto">
            <a:xfrm>
              <a:off x="10851705" y="2565039"/>
              <a:ext cx="1370998" cy="1331660"/>
            </a:xfrm>
            <a:prstGeom prst="flowChartDocumen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6</a:t>
              </a:r>
            </a:p>
          </p:txBody>
        </p:sp>
        <p:sp>
          <p:nvSpPr>
            <p:cNvPr id="71" name="Flowchart: Document 70"/>
            <p:cNvSpPr/>
            <p:nvPr/>
          </p:nvSpPr>
          <p:spPr bwMode="auto">
            <a:xfrm>
              <a:off x="7879378" y="3990556"/>
              <a:ext cx="1370998" cy="1331660"/>
            </a:xfrm>
            <a:prstGeom prst="flowChartDocument">
              <a:avLst/>
            </a:prstGeom>
            <a:solidFill>
              <a:srgbClr val="F472D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File 7</a:t>
              </a:r>
            </a:p>
          </p:txBody>
        </p:sp>
      </p:grpSp>
      <p:sp>
        <p:nvSpPr>
          <p:cNvPr id="8" name="Down Arrow 7"/>
          <p:cNvSpPr/>
          <p:nvPr/>
        </p:nvSpPr>
        <p:spPr bwMode="auto">
          <a:xfrm>
            <a:off x="538227" y="1725811"/>
            <a:ext cx="379728" cy="717132"/>
          </a:xfrm>
          <a:prstGeom prst="down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5" name="Down Arrow 74"/>
          <p:cNvSpPr/>
          <p:nvPr/>
        </p:nvSpPr>
        <p:spPr bwMode="auto">
          <a:xfrm>
            <a:off x="8016782" y="1725811"/>
            <a:ext cx="379728" cy="717132"/>
          </a:xfrm>
          <a:prstGeom prst="down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6" name="Down Arrow 75"/>
          <p:cNvSpPr/>
          <p:nvPr/>
        </p:nvSpPr>
        <p:spPr bwMode="auto">
          <a:xfrm rot="10800000">
            <a:off x="2151774" y="5310091"/>
            <a:ext cx="379728" cy="717132"/>
          </a:xfrm>
          <a:prstGeom prst="downArrow">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7" name="Down Arrow 76"/>
          <p:cNvSpPr/>
          <p:nvPr/>
        </p:nvSpPr>
        <p:spPr bwMode="auto">
          <a:xfrm rot="10800000">
            <a:off x="11120543" y="5310091"/>
            <a:ext cx="379728" cy="717132"/>
          </a:xfrm>
          <a:prstGeom prst="downArrow">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Flowchart: Document 28"/>
          <p:cNvSpPr/>
          <p:nvPr/>
        </p:nvSpPr>
        <p:spPr bwMode="auto">
          <a:xfrm>
            <a:off x="5486826" y="3943390"/>
            <a:ext cx="1344047" cy="1305482"/>
          </a:xfrm>
          <a:prstGeom prst="flowChartDocumen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Game engine</a:t>
            </a:r>
          </a:p>
        </p:txBody>
      </p:sp>
      <p:sp>
        <p:nvSpPr>
          <p:cNvPr id="31" name="Flowchart: Document 30"/>
          <p:cNvSpPr/>
          <p:nvPr/>
        </p:nvSpPr>
        <p:spPr bwMode="auto">
          <a:xfrm>
            <a:off x="10634343" y="3915376"/>
            <a:ext cx="1344047" cy="1305482"/>
          </a:xfrm>
          <a:prstGeom prst="flowChartDocument">
            <a:avLst/>
          </a:prstGeom>
          <a:solidFill>
            <a:schemeClr val="accent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2745" spc="-100" dirty="0">
                <a:gradFill>
                  <a:gsLst>
                    <a:gs pos="0">
                      <a:srgbClr val="FFFFFF"/>
                    </a:gs>
                    <a:gs pos="100000">
                      <a:srgbClr val="FFFFFF"/>
                    </a:gs>
                  </a:gsLst>
                  <a:lin ang="5400000" scaled="0"/>
                </a:gradFill>
                <a:latin typeface="Segoe UI"/>
                <a:ea typeface="Segoe UI" pitchFamily="34" charset="0"/>
                <a:cs typeface="Segoe UI" pitchFamily="34" charset="0"/>
              </a:rPr>
              <a:t>Game engine</a:t>
            </a:r>
          </a:p>
        </p:txBody>
      </p:sp>
      <p:sp>
        <p:nvSpPr>
          <p:cNvPr id="35" name="TextBox 34"/>
          <p:cNvSpPr txBox="1"/>
          <p:nvPr/>
        </p:nvSpPr>
        <p:spPr>
          <a:xfrm>
            <a:off x="4079045" y="257620"/>
            <a:ext cx="3768138" cy="573280"/>
          </a:xfrm>
          <a:prstGeom prst="rect">
            <a:avLst/>
          </a:prstGeom>
          <a:noFill/>
        </p:spPr>
        <p:txBody>
          <a:bodyPr wrap="square" rtlCol="0">
            <a:spAutoFit/>
          </a:bodyPr>
          <a:lstStyle/>
          <a:p>
            <a:pPr defTabSz="914133"/>
            <a:r>
              <a:rPr lang="en-US" sz="3137" dirty="0">
                <a:solidFill>
                  <a:srgbClr val="505050"/>
                </a:solidFill>
                <a:latin typeface="Segoe UI"/>
              </a:rPr>
              <a:t>Windows app install</a:t>
            </a:r>
          </a:p>
        </p:txBody>
      </p:sp>
      <p:sp>
        <p:nvSpPr>
          <p:cNvPr id="38" name="TextBox 37"/>
          <p:cNvSpPr txBox="1"/>
          <p:nvPr/>
        </p:nvSpPr>
        <p:spPr>
          <a:xfrm>
            <a:off x="4079045" y="259162"/>
            <a:ext cx="4108613" cy="573280"/>
          </a:xfrm>
          <a:prstGeom prst="rect">
            <a:avLst/>
          </a:prstGeom>
          <a:noFill/>
        </p:spPr>
        <p:txBody>
          <a:bodyPr wrap="square" rtlCol="0">
            <a:spAutoFit/>
          </a:bodyPr>
          <a:lstStyle/>
          <a:p>
            <a:pPr defTabSz="914133"/>
            <a:r>
              <a:rPr lang="en-US" sz="3137" dirty="0">
                <a:solidFill>
                  <a:srgbClr val="505050"/>
                </a:solidFill>
                <a:latin typeface="Segoe UI"/>
              </a:rPr>
              <a:t>Windows app update</a:t>
            </a:r>
          </a:p>
        </p:txBody>
      </p:sp>
      <p:sp>
        <p:nvSpPr>
          <p:cNvPr id="39" name="Down Arrow 38"/>
          <p:cNvSpPr/>
          <p:nvPr/>
        </p:nvSpPr>
        <p:spPr bwMode="auto">
          <a:xfrm rot="10800000">
            <a:off x="11124583" y="5314108"/>
            <a:ext cx="379728" cy="717132"/>
          </a:xfrm>
          <a:prstGeom prst="downArrow">
            <a:avLst/>
          </a:prstGeom>
          <a:solidFill>
            <a:schemeClr val="accent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4451646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500"/>
                                        <p:tgtEl>
                                          <p:spTgt spid="3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2"/>
                                        </p:tgtEl>
                                        <p:attrNameLst>
                                          <p:attrName>style.visibility</p:attrName>
                                        </p:attrNameLst>
                                      </p:cBhvr>
                                      <p:to>
                                        <p:strVal val="visible"/>
                                      </p:to>
                                    </p:set>
                                    <p:animEffect transition="in" filter="fade">
                                      <p:cBhvr>
                                        <p:cTn id="18" dur="500"/>
                                        <p:tgtEl>
                                          <p:spTgt spid="6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3"/>
                                        </p:tgtEl>
                                        <p:attrNameLst>
                                          <p:attrName>style.visibility</p:attrName>
                                        </p:attrNameLst>
                                      </p:cBhvr>
                                      <p:to>
                                        <p:strVal val="visible"/>
                                      </p:to>
                                    </p:set>
                                    <p:animEffect transition="in" filter="fade">
                                      <p:cBhvr>
                                        <p:cTn id="21" dur="500"/>
                                        <p:tgtEl>
                                          <p:spTgt spid="6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500"/>
                                        <p:tgtEl>
                                          <p:spTgt spid="3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fade">
                                      <p:cBhvr>
                                        <p:cTn id="36" dur="500"/>
                                        <p:tgtEl>
                                          <p:spTgt spid="4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fade">
                                      <p:cBhvr>
                                        <p:cTn id="39" dur="500"/>
                                        <p:tgtEl>
                                          <p:spTgt spid="4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6"/>
                                        </p:tgtEl>
                                        <p:attrNameLst>
                                          <p:attrName>style.visibility</p:attrName>
                                        </p:attrNameLst>
                                      </p:cBhvr>
                                      <p:to>
                                        <p:strVal val="visible"/>
                                      </p:to>
                                    </p:set>
                                    <p:animEffect transition="in" filter="fade">
                                      <p:cBhvr>
                                        <p:cTn id="55" dur="500"/>
                                        <p:tgtEl>
                                          <p:spTgt spid="7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7"/>
                                        </p:tgtEl>
                                        <p:attrNameLst>
                                          <p:attrName>style.visibility</p:attrName>
                                        </p:attrNameLst>
                                      </p:cBhvr>
                                      <p:to>
                                        <p:strVal val="visible"/>
                                      </p:to>
                                    </p:set>
                                    <p:animEffect transition="in" filter="fade">
                                      <p:cBhvr>
                                        <p:cTn id="58" dur="500"/>
                                        <p:tgtEl>
                                          <p:spTgt spid="77"/>
                                        </p:tgtEl>
                                      </p:cBhvr>
                                    </p:animEffect>
                                  </p:childTnLst>
                                </p:cTn>
                              </p:par>
                            </p:childTnLst>
                          </p:cTn>
                        </p:par>
                      </p:childTnLst>
                    </p:cTn>
                  </p:par>
                  <p:par>
                    <p:cTn id="59" fill="hold">
                      <p:stCondLst>
                        <p:cond delay="indefinite"/>
                      </p:stCondLst>
                      <p:childTnLst>
                        <p:par>
                          <p:cTn id="60" fill="hold">
                            <p:stCondLst>
                              <p:cond delay="0"/>
                            </p:stCondLst>
                            <p:childTnLst>
                              <p:par>
                                <p:cTn id="61" presetID="42" presetClass="path" presetSubtype="0" accel="50000" decel="50000" fill="hold" grpId="1" nodeType="clickEffect">
                                  <p:stCondLst>
                                    <p:cond delay="0"/>
                                  </p:stCondLst>
                                  <p:childTnLst>
                                    <p:animMotion origin="layout" path="M -2.73934E-6 2.85974E-6 L 0.43209 -0.00136 " pathEditMode="relative" rAng="0" ptsTypes="AA">
                                      <p:cBhvr>
                                        <p:cTn id="62" dur="2000" fill="hold"/>
                                        <p:tgtEl>
                                          <p:spTgt spid="40"/>
                                        </p:tgtEl>
                                        <p:attrNameLst>
                                          <p:attrName>ppt_x</p:attrName>
                                          <p:attrName>ppt_y</p:attrName>
                                        </p:attrNameLst>
                                      </p:cBhvr>
                                      <p:rCtr x="21598" y="-68"/>
                                    </p:animMotion>
                                  </p:childTnLst>
                                </p:cTn>
                              </p:par>
                              <p:par>
                                <p:cTn id="63" presetID="42" presetClass="path" presetSubtype="0" accel="50000" decel="50000" fill="hold" grpId="1" nodeType="withEffect">
                                  <p:stCondLst>
                                    <p:cond delay="0"/>
                                  </p:stCondLst>
                                  <p:childTnLst>
                                    <p:animMotion origin="layout" path="M -1.9326E-6 -1.2256E-7 L 0.31006 0.00409 " pathEditMode="relative" rAng="0" ptsTypes="AA">
                                      <p:cBhvr>
                                        <p:cTn id="64" dur="2000" fill="hold"/>
                                        <p:tgtEl>
                                          <p:spTgt spid="45"/>
                                        </p:tgtEl>
                                        <p:attrNameLst>
                                          <p:attrName>ppt_x</p:attrName>
                                          <p:attrName>ppt_y</p:attrName>
                                        </p:attrNameLst>
                                      </p:cBhvr>
                                      <p:rCtr x="15497" y="204"/>
                                    </p:animMotion>
                                  </p:childTnLst>
                                </p:cTn>
                              </p:par>
                              <p:par>
                                <p:cTn id="65" presetID="10" presetClass="exit" presetSubtype="0" fill="hold" grpId="1" nodeType="withEffect">
                                  <p:stCondLst>
                                    <p:cond delay="0"/>
                                  </p:stCondLst>
                                  <p:childTnLst>
                                    <p:animEffect transition="out" filter="fade">
                                      <p:cBhvr>
                                        <p:cTn id="66" dur="500"/>
                                        <p:tgtEl>
                                          <p:spTgt spid="8"/>
                                        </p:tgtEl>
                                      </p:cBhvr>
                                    </p:animEffect>
                                    <p:set>
                                      <p:cBhvr>
                                        <p:cTn id="67" dur="1" fill="hold">
                                          <p:stCondLst>
                                            <p:cond delay="499"/>
                                          </p:stCondLst>
                                        </p:cTn>
                                        <p:tgtEl>
                                          <p:spTgt spid="8"/>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75"/>
                                        </p:tgtEl>
                                      </p:cBhvr>
                                    </p:animEffect>
                                    <p:set>
                                      <p:cBhvr>
                                        <p:cTn id="70" dur="1" fill="hold">
                                          <p:stCondLst>
                                            <p:cond delay="499"/>
                                          </p:stCondLst>
                                        </p:cTn>
                                        <p:tgtEl>
                                          <p:spTgt spid="75"/>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500"/>
                                        <p:tgtEl>
                                          <p:spTgt spid="76"/>
                                        </p:tgtEl>
                                      </p:cBhvr>
                                    </p:animEffect>
                                    <p:set>
                                      <p:cBhvr>
                                        <p:cTn id="73" dur="1" fill="hold">
                                          <p:stCondLst>
                                            <p:cond delay="499"/>
                                          </p:stCondLst>
                                        </p:cTn>
                                        <p:tgtEl>
                                          <p:spTgt spid="76"/>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77"/>
                                        </p:tgtEl>
                                      </p:cBhvr>
                                    </p:animEffect>
                                    <p:set>
                                      <p:cBhvr>
                                        <p:cTn id="76" dur="1" fill="hold">
                                          <p:stCondLst>
                                            <p:cond delay="499"/>
                                          </p:stCondLst>
                                        </p:cTn>
                                        <p:tgtEl>
                                          <p:spTgt spid="77"/>
                                        </p:tgtEl>
                                        <p:attrNameLst>
                                          <p:attrName>style.visibility</p:attrName>
                                        </p:attrNameLst>
                                      </p:cBhvr>
                                      <p:to>
                                        <p:strVal val="hidden"/>
                                      </p:to>
                                    </p:set>
                                  </p:childTnLst>
                                </p:cTn>
                              </p:par>
                              <p:par>
                                <p:cTn id="77" presetID="10" presetClass="entr" presetSubtype="0" fill="hold" grpId="0" nodeType="with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500"/>
                                        <p:tgtEl>
                                          <p:spTgt spid="30"/>
                                        </p:tgtEl>
                                      </p:cBhvr>
                                    </p:animEffect>
                                  </p:childTnLst>
                                </p:cTn>
                              </p:par>
                            </p:childTnLst>
                          </p:cTn>
                        </p:par>
                        <p:par>
                          <p:cTn id="80" fill="hold">
                            <p:stCondLst>
                              <p:cond delay="2000"/>
                            </p:stCondLst>
                            <p:childTnLst>
                              <p:par>
                                <p:cTn id="81" presetID="10" presetClass="entr" presetSubtype="0" fill="hold" grpId="1" nodeType="after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fade">
                                      <p:cBhvr>
                                        <p:cTn id="83" dur="500"/>
                                        <p:tgtEl>
                                          <p:spTgt spid="29"/>
                                        </p:tgtEl>
                                      </p:cBhvr>
                                    </p:animEffect>
                                  </p:childTnLst>
                                </p:cTn>
                              </p:par>
                              <p:par>
                                <p:cTn id="84" presetID="10" presetClass="exit" presetSubtype="0" fill="hold" grpId="2" nodeType="withEffect">
                                  <p:stCondLst>
                                    <p:cond delay="0"/>
                                  </p:stCondLst>
                                  <p:childTnLst>
                                    <p:animEffect transition="out" filter="fade">
                                      <p:cBhvr>
                                        <p:cTn id="85" dur="500"/>
                                        <p:tgtEl>
                                          <p:spTgt spid="45"/>
                                        </p:tgtEl>
                                      </p:cBhvr>
                                    </p:animEffect>
                                    <p:set>
                                      <p:cBhvr>
                                        <p:cTn id="86" dur="1" fill="hold">
                                          <p:stCondLst>
                                            <p:cond delay="499"/>
                                          </p:stCondLst>
                                        </p:cTn>
                                        <p:tgtEl>
                                          <p:spTgt spid="45"/>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7"/>
                                        </p:tgtEl>
                                        <p:attrNameLst>
                                          <p:attrName>style.visibility</p:attrName>
                                        </p:attrNameLst>
                                      </p:cBhvr>
                                      <p:to>
                                        <p:strVal val="visible"/>
                                      </p:to>
                                    </p:set>
                                    <p:animEffect transition="in" filter="fade">
                                      <p:cBhvr>
                                        <p:cTn id="91" dur="500"/>
                                        <p:tgtEl>
                                          <p:spTgt spid="67"/>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xit" presetSubtype="0" fill="hold" grpId="1" nodeType="clickEffect">
                                  <p:stCondLst>
                                    <p:cond delay="0"/>
                                  </p:stCondLst>
                                  <p:childTnLst>
                                    <p:animEffect transition="out" filter="fade">
                                      <p:cBhvr>
                                        <p:cTn id="95" dur="500"/>
                                        <p:tgtEl>
                                          <p:spTgt spid="35"/>
                                        </p:tgtEl>
                                      </p:cBhvr>
                                    </p:animEffect>
                                    <p:set>
                                      <p:cBhvr>
                                        <p:cTn id="96" dur="1" fill="hold">
                                          <p:stCondLst>
                                            <p:cond delay="499"/>
                                          </p:stCondLst>
                                        </p:cTn>
                                        <p:tgtEl>
                                          <p:spTgt spid="35"/>
                                        </p:tgtEl>
                                        <p:attrNameLst>
                                          <p:attrName>style.visibility</p:attrName>
                                        </p:attrNameLst>
                                      </p:cBhvr>
                                      <p:to>
                                        <p:strVal val="hidden"/>
                                      </p:to>
                                    </p:set>
                                  </p:childTnLst>
                                </p:cTn>
                              </p:par>
                              <p:par>
                                <p:cTn id="97" presetID="10" presetClass="entr" presetSubtype="0" fill="hold" grpId="0" nodeType="withEffect">
                                  <p:stCondLst>
                                    <p:cond delay="0"/>
                                  </p:stCondLst>
                                  <p:childTnLst>
                                    <p:set>
                                      <p:cBhvr>
                                        <p:cTn id="98" dur="1" fill="hold">
                                          <p:stCondLst>
                                            <p:cond delay="0"/>
                                          </p:stCondLst>
                                        </p:cTn>
                                        <p:tgtEl>
                                          <p:spTgt spid="38"/>
                                        </p:tgtEl>
                                        <p:attrNameLst>
                                          <p:attrName>style.visibility</p:attrName>
                                        </p:attrNameLst>
                                      </p:cBhvr>
                                      <p:to>
                                        <p:strVal val="visible"/>
                                      </p:to>
                                    </p:set>
                                    <p:animEffect transition="in" filter="fade">
                                      <p:cBhvr>
                                        <p:cTn id="99" dur="500"/>
                                        <p:tgtEl>
                                          <p:spTgt spid="38"/>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grpId="0" nodeType="clickEffect">
                                  <p:stCondLst>
                                    <p:cond delay="0"/>
                                  </p:stCondLst>
                                  <p:childTnLst>
                                    <p:set>
                                      <p:cBhvr>
                                        <p:cTn id="103" dur="1" fill="hold">
                                          <p:stCondLst>
                                            <p:cond delay="0"/>
                                          </p:stCondLst>
                                        </p:cTn>
                                        <p:tgtEl>
                                          <p:spTgt spid="39"/>
                                        </p:tgtEl>
                                        <p:attrNameLst>
                                          <p:attrName>style.visibility</p:attrName>
                                        </p:attrNameLst>
                                      </p:cBhvr>
                                      <p:to>
                                        <p:strVal val="visible"/>
                                      </p:to>
                                    </p:set>
                                    <p:animEffect transition="in" filter="fade">
                                      <p:cBhvr>
                                        <p:cTn id="104" dur="500"/>
                                        <p:tgtEl>
                                          <p:spTgt spid="39"/>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31"/>
                                        </p:tgtEl>
                                        <p:attrNameLst>
                                          <p:attrName>style.visibility</p:attrName>
                                        </p:attrNameLst>
                                      </p:cBhvr>
                                      <p:to>
                                        <p:strVal val="visible"/>
                                      </p:to>
                                    </p:set>
                                    <p:animEffect transition="in" filter="fade">
                                      <p:cBhvr>
                                        <p:cTn id="109" dur="500"/>
                                        <p:tgtEl>
                                          <p:spTgt spid="31"/>
                                        </p:tgtEl>
                                      </p:cBhvr>
                                    </p:animEffect>
                                  </p:childTnLst>
                                </p:cTn>
                              </p:par>
                              <p:par>
                                <p:cTn id="110" presetID="42" presetClass="path" presetSubtype="0" accel="50000" decel="50000" fill="hold" grpId="0" nodeType="withEffect">
                                  <p:stCondLst>
                                    <p:cond delay="0"/>
                                  </p:stCondLst>
                                  <p:childTnLst>
                                    <p:animMotion origin="layout" path="M 4.05157E-6 -2.42397E-6 L -0.31031 -0.00431 " pathEditMode="relative" rAng="0" ptsTypes="AA">
                                      <p:cBhvr>
                                        <p:cTn id="111" dur="2000" fill="hold"/>
                                        <p:tgtEl>
                                          <p:spTgt spid="29"/>
                                        </p:tgtEl>
                                        <p:attrNameLst>
                                          <p:attrName>ppt_x</p:attrName>
                                          <p:attrName>ppt_y</p:attrName>
                                        </p:attrNameLst>
                                      </p:cBhvr>
                                      <p:rCtr x="-15701" y="-23"/>
                                    </p:animMotion>
                                  </p:childTnLst>
                                </p:cTn>
                              </p:par>
                              <p:par>
                                <p:cTn id="112" presetID="10" presetClass="entr" presetSubtype="0" fill="hold" grpId="2" nodeType="withEffect">
                                  <p:stCondLst>
                                    <p:cond delay="0"/>
                                  </p:stCondLst>
                                  <p:childTnLst>
                                    <p:set>
                                      <p:cBhvr>
                                        <p:cTn id="113" dur="1" fill="hold">
                                          <p:stCondLst>
                                            <p:cond delay="0"/>
                                          </p:stCondLst>
                                        </p:cTn>
                                        <p:tgtEl>
                                          <p:spTgt spid="76"/>
                                        </p:tgtEl>
                                        <p:attrNameLst>
                                          <p:attrName>style.visibility</p:attrName>
                                        </p:attrNameLst>
                                      </p:cBhvr>
                                      <p:to>
                                        <p:strVal val="visible"/>
                                      </p:to>
                                    </p:set>
                                    <p:animEffect transition="in" filter="fade">
                                      <p:cBhvr>
                                        <p:cTn id="114"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32" grpId="0" animBg="1"/>
      <p:bldP spid="33" grpId="0" animBg="1"/>
      <p:bldP spid="34" grpId="0" animBg="1"/>
      <p:bldP spid="36" grpId="0" animBg="1"/>
      <p:bldP spid="30" grpId="0"/>
      <p:bldP spid="40" grpId="0" animBg="1"/>
      <p:bldP spid="40" grpId="1" animBg="1"/>
      <p:bldP spid="45" grpId="0" animBg="1"/>
      <p:bldP spid="45" grpId="1" animBg="1"/>
      <p:bldP spid="45" grpId="2" animBg="1"/>
      <p:bldP spid="8" grpId="0" animBg="1"/>
      <p:bldP spid="8" grpId="1" animBg="1"/>
      <p:bldP spid="75" grpId="0" animBg="1"/>
      <p:bldP spid="75" grpId="1" animBg="1"/>
      <p:bldP spid="76" grpId="0" animBg="1"/>
      <p:bldP spid="76" grpId="1" animBg="1"/>
      <p:bldP spid="76" grpId="2" animBg="1"/>
      <p:bldP spid="77" grpId="0" animBg="1"/>
      <p:bldP spid="77" grpId="1" animBg="1"/>
      <p:bldP spid="29" grpId="0" animBg="1"/>
      <p:bldP spid="29" grpId="1" animBg="1"/>
      <p:bldP spid="31" grpId="0" animBg="1"/>
      <p:bldP spid="35" grpId="0"/>
      <p:bldP spid="35" grpId="1"/>
      <p:bldP spid="38" grpId="0"/>
      <p:bldP spid="3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Partial resource downloads</a:t>
            </a:r>
            <a:endParaRPr lang="en-US" dirty="0"/>
          </a:p>
        </p:txBody>
      </p:sp>
    </p:spTree>
    <p:extLst>
      <p:ext uri="{BB962C8B-B14F-4D97-AF65-F5344CB8AC3E}">
        <p14:creationId xmlns:p14="http://schemas.microsoft.com/office/powerpoint/2010/main" val="4125668478"/>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3"/>
          <a:stretch>
            <a:fillRect/>
          </a:stretch>
        </p:blipFill>
        <p:spPr>
          <a:xfrm>
            <a:off x="7530264" y="470831"/>
            <a:ext cx="3794232" cy="2241038"/>
          </a:xfrm>
          <a:prstGeom prst="rect">
            <a:avLst/>
          </a:prstGeom>
        </p:spPr>
      </p:pic>
      <p:pic>
        <p:nvPicPr>
          <p:cNvPr id="23" name="Picture 22"/>
          <p:cNvPicPr>
            <a:picLocks noChangeAspect="1"/>
          </p:cNvPicPr>
          <p:nvPr/>
        </p:nvPicPr>
        <p:blipFill>
          <a:blip r:embed="rId4"/>
          <a:stretch>
            <a:fillRect/>
          </a:stretch>
        </p:blipFill>
        <p:spPr>
          <a:xfrm>
            <a:off x="8662183" y="5251371"/>
            <a:ext cx="2823541" cy="1172034"/>
          </a:xfrm>
          <a:prstGeom prst="rect">
            <a:avLst/>
          </a:prstGeom>
        </p:spPr>
      </p:pic>
      <p:pic>
        <p:nvPicPr>
          <p:cNvPr id="28" name="Picture 27"/>
          <p:cNvPicPr>
            <a:picLocks noChangeAspect="1"/>
          </p:cNvPicPr>
          <p:nvPr/>
        </p:nvPicPr>
        <p:blipFill>
          <a:blip r:embed="rId5"/>
          <a:stretch>
            <a:fillRect/>
          </a:stretch>
        </p:blipFill>
        <p:spPr>
          <a:xfrm>
            <a:off x="762330" y="560472"/>
            <a:ext cx="1165340" cy="2230793"/>
          </a:xfrm>
          <a:prstGeom prst="rect">
            <a:avLst/>
          </a:prstGeom>
        </p:spPr>
      </p:pic>
      <p:pic>
        <p:nvPicPr>
          <p:cNvPr id="30" name="Picture 29"/>
          <p:cNvPicPr>
            <a:picLocks noChangeAspect="1"/>
          </p:cNvPicPr>
          <p:nvPr/>
        </p:nvPicPr>
        <p:blipFill>
          <a:blip r:embed="rId6"/>
          <a:stretch>
            <a:fillRect/>
          </a:stretch>
        </p:blipFill>
        <p:spPr>
          <a:xfrm>
            <a:off x="410895" y="3239393"/>
            <a:ext cx="1633731" cy="3219414"/>
          </a:xfrm>
          <a:prstGeom prst="rect">
            <a:avLst/>
          </a:prstGeom>
        </p:spPr>
      </p:pic>
      <p:pic>
        <p:nvPicPr>
          <p:cNvPr id="33" name="Picture 32"/>
          <p:cNvPicPr>
            <a:picLocks noChangeAspect="1"/>
          </p:cNvPicPr>
          <p:nvPr/>
        </p:nvPicPr>
        <p:blipFill>
          <a:blip r:embed="rId7"/>
          <a:stretch>
            <a:fillRect/>
          </a:stretch>
        </p:blipFill>
        <p:spPr>
          <a:xfrm>
            <a:off x="8234061" y="3180380"/>
            <a:ext cx="2917457" cy="1679401"/>
          </a:xfrm>
          <a:prstGeom prst="rect">
            <a:avLst/>
          </a:prstGeom>
        </p:spPr>
      </p:pic>
      <p:sp>
        <p:nvSpPr>
          <p:cNvPr id="3" name="TextBox 2"/>
          <p:cNvSpPr txBox="1"/>
          <p:nvPr/>
        </p:nvSpPr>
        <p:spPr>
          <a:xfrm>
            <a:off x="2659921" y="225556"/>
            <a:ext cx="4134419" cy="1050007"/>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745" dirty="0">
                <a:gradFill>
                  <a:gsLst>
                    <a:gs pos="2917">
                      <a:srgbClr val="404040"/>
                    </a:gs>
                    <a:gs pos="30000">
                      <a:srgbClr val="404040"/>
                    </a:gs>
                  </a:gsLst>
                  <a:lin ang="5400000" scaled="0"/>
                </a:gradFill>
                <a:latin typeface="Segoe UI"/>
              </a:rPr>
              <a:t>Universal Windows app with scale resources</a:t>
            </a:r>
          </a:p>
        </p:txBody>
      </p:sp>
      <p:pic>
        <p:nvPicPr>
          <p:cNvPr id="47" name="Picture 46"/>
          <p:cNvPicPr>
            <a:picLocks noChangeAspect="1"/>
          </p:cNvPicPr>
          <p:nvPr/>
        </p:nvPicPr>
        <p:blipFill>
          <a:blip r:embed="rId8"/>
          <a:stretch>
            <a:fillRect/>
          </a:stretch>
        </p:blipFill>
        <p:spPr>
          <a:xfrm>
            <a:off x="5020302" y="1277553"/>
            <a:ext cx="706980" cy="938959"/>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3433168" y="1439271"/>
            <a:ext cx="1731750"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Scale-100</a:t>
            </a:r>
          </a:p>
        </p:txBody>
      </p:sp>
      <p:pic>
        <p:nvPicPr>
          <p:cNvPr id="56" name="Picture 55"/>
          <p:cNvPicPr>
            <a:picLocks noChangeAspect="1"/>
          </p:cNvPicPr>
          <p:nvPr/>
        </p:nvPicPr>
        <p:blipFill>
          <a:blip r:embed="rId8"/>
          <a:stretch>
            <a:fillRect/>
          </a:stretch>
        </p:blipFill>
        <p:spPr>
          <a:xfrm>
            <a:off x="5020302" y="2378231"/>
            <a:ext cx="706980" cy="938959"/>
          </a:xfrm>
          <a:prstGeom prst="rect">
            <a:avLst/>
          </a:prstGeom>
          <a:ln>
            <a:noFill/>
          </a:ln>
          <a:effectLst>
            <a:outerShdw blurRad="292100" dist="139700" dir="2700000" algn="tl" rotWithShape="0">
              <a:srgbClr val="333333">
                <a:alpha val="65000"/>
              </a:srgbClr>
            </a:outerShdw>
          </a:effectLst>
        </p:spPr>
      </p:pic>
      <p:sp>
        <p:nvSpPr>
          <p:cNvPr id="57" name="TextBox 56"/>
          <p:cNvSpPr txBox="1"/>
          <p:nvPr/>
        </p:nvSpPr>
        <p:spPr>
          <a:xfrm>
            <a:off x="3433168" y="2539948"/>
            <a:ext cx="1731750"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Scale-150</a:t>
            </a:r>
          </a:p>
        </p:txBody>
      </p:sp>
      <p:pic>
        <p:nvPicPr>
          <p:cNvPr id="58" name="Picture 57"/>
          <p:cNvPicPr>
            <a:picLocks noChangeAspect="1"/>
          </p:cNvPicPr>
          <p:nvPr/>
        </p:nvPicPr>
        <p:blipFill>
          <a:blip r:embed="rId8"/>
          <a:stretch>
            <a:fillRect/>
          </a:stretch>
        </p:blipFill>
        <p:spPr>
          <a:xfrm>
            <a:off x="5020302" y="3478907"/>
            <a:ext cx="706980" cy="938959"/>
          </a:xfrm>
          <a:prstGeom prst="rect">
            <a:avLst/>
          </a:prstGeom>
          <a:ln>
            <a:noFill/>
          </a:ln>
          <a:effectLst>
            <a:outerShdw blurRad="292100" dist="139700" dir="2700000" algn="tl" rotWithShape="0">
              <a:srgbClr val="333333">
                <a:alpha val="65000"/>
              </a:srgbClr>
            </a:outerShdw>
          </a:effectLst>
        </p:spPr>
      </p:pic>
      <p:sp>
        <p:nvSpPr>
          <p:cNvPr id="59" name="TextBox 58"/>
          <p:cNvSpPr txBox="1"/>
          <p:nvPr/>
        </p:nvSpPr>
        <p:spPr>
          <a:xfrm>
            <a:off x="3433168" y="3640624"/>
            <a:ext cx="1731750"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Scale-200</a:t>
            </a:r>
          </a:p>
        </p:txBody>
      </p:sp>
      <p:pic>
        <p:nvPicPr>
          <p:cNvPr id="60" name="Picture 59"/>
          <p:cNvPicPr>
            <a:picLocks noChangeAspect="1"/>
          </p:cNvPicPr>
          <p:nvPr/>
        </p:nvPicPr>
        <p:blipFill>
          <a:blip r:embed="rId8"/>
          <a:stretch>
            <a:fillRect/>
          </a:stretch>
        </p:blipFill>
        <p:spPr>
          <a:xfrm>
            <a:off x="5020302" y="4579582"/>
            <a:ext cx="706980" cy="938959"/>
          </a:xfrm>
          <a:prstGeom prst="rect">
            <a:avLst/>
          </a:prstGeom>
          <a:ln>
            <a:noFill/>
          </a:ln>
          <a:effectLst>
            <a:outerShdw blurRad="292100" dist="139700" dir="2700000" algn="tl" rotWithShape="0">
              <a:srgbClr val="333333">
                <a:alpha val="65000"/>
              </a:srgbClr>
            </a:outerShdw>
          </a:effectLst>
        </p:spPr>
      </p:pic>
      <p:sp>
        <p:nvSpPr>
          <p:cNvPr id="61" name="TextBox 60"/>
          <p:cNvSpPr txBox="1"/>
          <p:nvPr/>
        </p:nvSpPr>
        <p:spPr>
          <a:xfrm>
            <a:off x="3433168" y="4741299"/>
            <a:ext cx="1731750"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Scale-250</a:t>
            </a:r>
          </a:p>
        </p:txBody>
      </p:sp>
      <p:pic>
        <p:nvPicPr>
          <p:cNvPr id="62" name="Picture 61"/>
          <p:cNvPicPr>
            <a:picLocks noChangeAspect="1"/>
          </p:cNvPicPr>
          <p:nvPr/>
        </p:nvPicPr>
        <p:blipFill>
          <a:blip r:embed="rId8"/>
          <a:stretch>
            <a:fillRect/>
          </a:stretch>
        </p:blipFill>
        <p:spPr>
          <a:xfrm>
            <a:off x="5020302" y="5680256"/>
            <a:ext cx="706980" cy="938959"/>
          </a:xfrm>
          <a:prstGeom prst="rect">
            <a:avLst/>
          </a:prstGeom>
          <a:ln>
            <a:noFill/>
          </a:ln>
          <a:effectLst>
            <a:outerShdw blurRad="292100" dist="139700" dir="2700000" algn="tl" rotWithShape="0">
              <a:srgbClr val="333333">
                <a:alpha val="65000"/>
              </a:srgbClr>
            </a:outerShdw>
          </a:effectLst>
        </p:spPr>
      </p:pic>
      <p:sp>
        <p:nvSpPr>
          <p:cNvPr id="63" name="TextBox 62"/>
          <p:cNvSpPr txBox="1"/>
          <p:nvPr/>
        </p:nvSpPr>
        <p:spPr>
          <a:xfrm>
            <a:off x="3433168" y="5841974"/>
            <a:ext cx="1731750"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Scale-300</a:t>
            </a:r>
          </a:p>
        </p:txBody>
      </p:sp>
      <p:sp>
        <p:nvSpPr>
          <p:cNvPr id="14" name="Right Arrow 13"/>
          <p:cNvSpPr/>
          <p:nvPr/>
        </p:nvSpPr>
        <p:spPr bwMode="auto">
          <a:xfrm rot="21384393">
            <a:off x="5880270" y="1362197"/>
            <a:ext cx="1436336" cy="268925"/>
          </a:xfrm>
          <a:prstGeom prst="rightArrow">
            <a:avLst/>
          </a:prstGeom>
          <a:solidFill>
            <a:srgbClr val="505050"/>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 name="Right Arrow 63"/>
          <p:cNvSpPr/>
          <p:nvPr/>
        </p:nvSpPr>
        <p:spPr bwMode="auto">
          <a:xfrm rot="2280330">
            <a:off x="5584869" y="2666831"/>
            <a:ext cx="2947015" cy="268925"/>
          </a:xfrm>
          <a:prstGeom prst="rightArrow">
            <a:avLst/>
          </a:prstGeom>
          <a:solidFill>
            <a:srgbClr val="505050"/>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5" name="Right Arrow 64"/>
          <p:cNvSpPr/>
          <p:nvPr/>
        </p:nvSpPr>
        <p:spPr bwMode="auto">
          <a:xfrm rot="2778481">
            <a:off x="5302423" y="4223637"/>
            <a:ext cx="3890854" cy="268925"/>
          </a:xfrm>
          <a:prstGeom prst="rightArrow">
            <a:avLst/>
          </a:prstGeom>
          <a:solidFill>
            <a:srgbClr val="505050"/>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8" name="Right Arrow 67"/>
          <p:cNvSpPr/>
          <p:nvPr/>
        </p:nvSpPr>
        <p:spPr bwMode="auto">
          <a:xfrm rot="12669043">
            <a:off x="1907708" y="2190134"/>
            <a:ext cx="1699184" cy="268925"/>
          </a:xfrm>
          <a:prstGeom prst="rightArrow">
            <a:avLst/>
          </a:prstGeom>
          <a:solidFill>
            <a:srgbClr val="505050"/>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9" name="Right Arrow 68"/>
          <p:cNvSpPr/>
          <p:nvPr/>
        </p:nvSpPr>
        <p:spPr bwMode="auto">
          <a:xfrm rot="9388833">
            <a:off x="2098007" y="5240355"/>
            <a:ext cx="1403192" cy="268925"/>
          </a:xfrm>
          <a:prstGeom prst="rightArrow">
            <a:avLst/>
          </a:prstGeom>
          <a:solidFill>
            <a:srgbClr val="505050"/>
          </a:solidFill>
          <a:ln>
            <a:solidFill>
              <a:srgbClr val="505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2344114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1000"/>
                                        <p:tgtEl>
                                          <p:spTgt spid="28"/>
                                        </p:tgtEl>
                                      </p:cBhvr>
                                    </p:animEffect>
                                    <p:anim calcmode="lin" valueType="num">
                                      <p:cBhvr>
                                        <p:cTn id="23" dur="1000" fill="hold"/>
                                        <p:tgtEl>
                                          <p:spTgt spid="28"/>
                                        </p:tgtEl>
                                        <p:attrNameLst>
                                          <p:attrName>ppt_x</p:attrName>
                                        </p:attrNameLst>
                                      </p:cBhvr>
                                      <p:tavLst>
                                        <p:tav tm="0">
                                          <p:val>
                                            <p:strVal val="#ppt_x"/>
                                          </p:val>
                                        </p:tav>
                                        <p:tav tm="100000">
                                          <p:val>
                                            <p:strVal val="#ppt_x"/>
                                          </p:val>
                                        </p:tav>
                                      </p:tavLst>
                                    </p:anim>
                                    <p:anim calcmode="lin" valueType="num">
                                      <p:cBhvr>
                                        <p:cTn id="24" dur="1000" fill="hold"/>
                                        <p:tgtEl>
                                          <p:spTgt spid="2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1000"/>
                                        <p:tgtEl>
                                          <p:spTgt spid="30"/>
                                        </p:tgtEl>
                                      </p:cBhvr>
                                    </p:animEffect>
                                    <p:anim calcmode="lin" valueType="num">
                                      <p:cBhvr>
                                        <p:cTn id="28" dur="1000" fill="hold"/>
                                        <p:tgtEl>
                                          <p:spTgt spid="30"/>
                                        </p:tgtEl>
                                        <p:attrNameLst>
                                          <p:attrName>ppt_x</p:attrName>
                                        </p:attrNameLst>
                                      </p:cBhvr>
                                      <p:tavLst>
                                        <p:tav tm="0">
                                          <p:val>
                                            <p:strVal val="#ppt_x"/>
                                          </p:val>
                                        </p:tav>
                                        <p:tav tm="100000">
                                          <p:val>
                                            <p:strVal val="#ppt_x"/>
                                          </p:val>
                                        </p:tav>
                                      </p:tavLst>
                                    </p:anim>
                                    <p:anim calcmode="lin" valueType="num">
                                      <p:cBhvr>
                                        <p:cTn id="2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500"/>
                                        <p:tgtEl>
                                          <p:spTgt spid="4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par>
                                <p:cTn id="38" presetID="10" presetClass="entr" presetSubtype="0" fill="hold" nodeType="withEffect">
                                  <p:stCondLst>
                                    <p:cond delay="0"/>
                                  </p:stCondLst>
                                  <p:childTnLst>
                                    <p:set>
                                      <p:cBhvr>
                                        <p:cTn id="39" dur="1" fill="hold">
                                          <p:stCondLst>
                                            <p:cond delay="0"/>
                                          </p:stCondLst>
                                        </p:cTn>
                                        <p:tgtEl>
                                          <p:spTgt spid="56"/>
                                        </p:tgtEl>
                                        <p:attrNameLst>
                                          <p:attrName>style.visibility</p:attrName>
                                        </p:attrNameLst>
                                      </p:cBhvr>
                                      <p:to>
                                        <p:strVal val="visible"/>
                                      </p:to>
                                    </p:set>
                                    <p:animEffect transition="in" filter="fade">
                                      <p:cBhvr>
                                        <p:cTn id="40" dur="500"/>
                                        <p:tgtEl>
                                          <p:spTgt spid="5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animEffect transition="in" filter="fade">
                                      <p:cBhvr>
                                        <p:cTn id="43" dur="500"/>
                                        <p:tgtEl>
                                          <p:spTgt spid="57"/>
                                        </p:tgtEl>
                                      </p:cBhvr>
                                    </p:animEffect>
                                  </p:childTnLst>
                                </p:cTn>
                              </p:par>
                              <p:par>
                                <p:cTn id="44" presetID="10" presetClass="entr" presetSubtype="0" fill="hold" nodeType="withEffect">
                                  <p:stCondLst>
                                    <p:cond delay="0"/>
                                  </p:stCondLst>
                                  <p:childTnLst>
                                    <p:set>
                                      <p:cBhvr>
                                        <p:cTn id="45" dur="1" fill="hold">
                                          <p:stCondLst>
                                            <p:cond delay="0"/>
                                          </p:stCondLst>
                                        </p:cTn>
                                        <p:tgtEl>
                                          <p:spTgt spid="58"/>
                                        </p:tgtEl>
                                        <p:attrNameLst>
                                          <p:attrName>style.visibility</p:attrName>
                                        </p:attrNameLst>
                                      </p:cBhvr>
                                      <p:to>
                                        <p:strVal val="visible"/>
                                      </p:to>
                                    </p:set>
                                    <p:animEffect transition="in" filter="fade">
                                      <p:cBhvr>
                                        <p:cTn id="46" dur="500"/>
                                        <p:tgtEl>
                                          <p:spTgt spid="5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nodeType="with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500"/>
                                        <p:tgtEl>
                                          <p:spTgt spid="6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animEffect transition="in" filter="fade">
                                      <p:cBhvr>
                                        <p:cTn id="55" dur="500"/>
                                        <p:tgtEl>
                                          <p:spTgt spid="61"/>
                                        </p:tgtEl>
                                      </p:cBhvr>
                                    </p:animEffect>
                                  </p:childTnLst>
                                </p:cTn>
                              </p:par>
                              <p:par>
                                <p:cTn id="56" presetID="10" presetClass="entr" presetSubtype="0" fill="hold" nodeType="withEffect">
                                  <p:stCondLst>
                                    <p:cond delay="0"/>
                                  </p:stCondLst>
                                  <p:childTnLst>
                                    <p:set>
                                      <p:cBhvr>
                                        <p:cTn id="57" dur="1" fill="hold">
                                          <p:stCondLst>
                                            <p:cond delay="0"/>
                                          </p:stCondLst>
                                        </p:cTn>
                                        <p:tgtEl>
                                          <p:spTgt spid="62"/>
                                        </p:tgtEl>
                                        <p:attrNameLst>
                                          <p:attrName>style.visibility</p:attrName>
                                        </p:attrNameLst>
                                      </p:cBhvr>
                                      <p:to>
                                        <p:strVal val="visible"/>
                                      </p:to>
                                    </p:set>
                                    <p:animEffect transition="in" filter="fade">
                                      <p:cBhvr>
                                        <p:cTn id="58" dur="500"/>
                                        <p:tgtEl>
                                          <p:spTgt spid="6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3"/>
                                        </p:tgtEl>
                                        <p:attrNameLst>
                                          <p:attrName>style.visibility</p:attrName>
                                        </p:attrNameLst>
                                      </p:cBhvr>
                                      <p:to>
                                        <p:strVal val="visible"/>
                                      </p:to>
                                    </p:set>
                                    <p:animEffect transition="in" filter="fade">
                                      <p:cBhvr>
                                        <p:cTn id="61" dur="500"/>
                                        <p:tgtEl>
                                          <p:spTgt spid="6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
                                        </p:tgtEl>
                                        <p:attrNameLst>
                                          <p:attrName>style.visibility</p:attrName>
                                        </p:attrNameLst>
                                      </p:cBhvr>
                                      <p:to>
                                        <p:strVal val="visible"/>
                                      </p:to>
                                    </p:set>
                                    <p:animEffect transition="in" filter="fade">
                                      <p:cBhvr>
                                        <p:cTn id="64" dur="500"/>
                                        <p:tgtEl>
                                          <p:spTgt spid="3"/>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8"/>
                                        </p:tgtEl>
                                        <p:attrNameLst>
                                          <p:attrName>style.visibility</p:attrName>
                                        </p:attrNameLst>
                                      </p:cBhvr>
                                      <p:to>
                                        <p:strVal val="visible"/>
                                      </p:to>
                                    </p:set>
                                    <p:animEffect transition="in" filter="fade">
                                      <p:cBhvr>
                                        <p:cTn id="69" dur="500"/>
                                        <p:tgtEl>
                                          <p:spTgt spid="6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69"/>
                                        </p:tgtEl>
                                        <p:attrNameLst>
                                          <p:attrName>style.visibility</p:attrName>
                                        </p:attrNameLst>
                                      </p:cBhvr>
                                      <p:to>
                                        <p:strVal val="visible"/>
                                      </p:to>
                                    </p:set>
                                    <p:animEffect transition="in" filter="fade">
                                      <p:cBhvr>
                                        <p:cTn id="72" dur="500"/>
                                        <p:tgtEl>
                                          <p:spTgt spid="69"/>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64"/>
                                        </p:tgtEl>
                                        <p:attrNameLst>
                                          <p:attrName>style.visibility</p:attrName>
                                        </p:attrNameLst>
                                      </p:cBhvr>
                                      <p:to>
                                        <p:strVal val="visible"/>
                                      </p:to>
                                    </p:set>
                                    <p:animEffect transition="in" filter="fade">
                                      <p:cBhvr>
                                        <p:cTn id="78" dur="500"/>
                                        <p:tgtEl>
                                          <p:spTgt spid="64"/>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4"/>
                                        </p:tgtEl>
                                        <p:attrNameLst>
                                          <p:attrName>style.visibility</p:attrName>
                                        </p:attrNameLst>
                                      </p:cBhvr>
                                      <p:to>
                                        <p:strVal val="visible"/>
                                      </p:to>
                                    </p:set>
                                    <p:animEffect transition="in" filter="fade">
                                      <p:cBhvr>
                                        <p:cTn id="8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7" grpId="0"/>
      <p:bldP spid="59" grpId="0"/>
      <p:bldP spid="61" grpId="0"/>
      <p:bldP spid="63" grpId="0"/>
      <p:bldP spid="14" grpId="0" animBg="1"/>
      <p:bldP spid="64" grpId="0" animBg="1"/>
      <p:bldP spid="65" grpId="0" animBg="1"/>
      <p:bldP spid="68" grpId="0" animBg="1"/>
      <p:bldP spid="6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Improvements</a:t>
            </a:r>
            <a:endParaRPr lang="nl-NL" dirty="0"/>
          </a:p>
        </p:txBody>
      </p:sp>
    </p:spTree>
    <p:extLst>
      <p:ext uri="{BB962C8B-B14F-4D97-AF65-F5344CB8AC3E}">
        <p14:creationId xmlns:p14="http://schemas.microsoft.com/office/powerpoint/2010/main" val="4268479040"/>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230276" y="2906086"/>
            <a:ext cx="1643445" cy="2400537"/>
          </a:xfrm>
          <a:prstGeom prst="rect">
            <a:avLst/>
          </a:prstGeom>
        </p:spPr>
      </p:pic>
      <p:pic>
        <p:nvPicPr>
          <p:cNvPr id="4" name="Picture 3"/>
          <p:cNvPicPr>
            <a:picLocks noChangeAspect="1"/>
          </p:cNvPicPr>
          <p:nvPr/>
        </p:nvPicPr>
        <p:blipFill>
          <a:blip r:embed="rId4"/>
          <a:stretch>
            <a:fillRect/>
          </a:stretch>
        </p:blipFill>
        <p:spPr>
          <a:xfrm>
            <a:off x="6396636" y="3515453"/>
            <a:ext cx="812490" cy="1181803"/>
          </a:xfrm>
          <a:prstGeom prst="rect">
            <a:avLst/>
          </a:prstGeom>
        </p:spPr>
      </p:pic>
      <p:pic>
        <p:nvPicPr>
          <p:cNvPr id="6" name="Picture 5"/>
          <p:cNvPicPr>
            <a:picLocks noChangeAspect="1"/>
          </p:cNvPicPr>
          <p:nvPr/>
        </p:nvPicPr>
        <p:blipFill>
          <a:blip r:embed="rId5"/>
          <a:stretch>
            <a:fillRect/>
          </a:stretch>
        </p:blipFill>
        <p:spPr>
          <a:xfrm>
            <a:off x="7632010" y="3857067"/>
            <a:ext cx="406244" cy="498573"/>
          </a:xfrm>
          <a:prstGeom prst="rect">
            <a:avLst/>
          </a:prstGeom>
        </p:spPr>
      </p:pic>
      <p:sp>
        <p:nvSpPr>
          <p:cNvPr id="5" name="Title 4"/>
          <p:cNvSpPr>
            <a:spLocks noGrp="1"/>
          </p:cNvSpPr>
          <p:nvPr>
            <p:ph type="title"/>
          </p:nvPr>
        </p:nvSpPr>
        <p:spPr>
          <a:xfrm>
            <a:off x="194537" y="2084364"/>
            <a:ext cx="11802926" cy="1792850"/>
          </a:xfrm>
        </p:spPr>
        <p:txBody>
          <a:bodyPr/>
          <a:lstStyle/>
          <a:p>
            <a:pPr algn="ctr"/>
            <a:r>
              <a:rPr lang="en-US" dirty="0" smtClean="0"/>
              <a:t>More Windows apps with less built-in storage</a:t>
            </a:r>
            <a:endParaRPr lang="en-US" dirty="0"/>
          </a:p>
        </p:txBody>
      </p:sp>
    </p:spTree>
    <p:extLst>
      <p:ext uri="{BB962C8B-B14F-4D97-AF65-F5344CB8AC3E}">
        <p14:creationId xmlns:p14="http://schemas.microsoft.com/office/powerpoint/2010/main" val="1018162923"/>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5"/>
          </p:nvPr>
        </p:nvSpPr>
        <p:spPr/>
        <p:txBody>
          <a:bodyPr vert="horz" wrap="square" lIns="179285" tIns="143428" rIns="179285" bIns="143428" rtlCol="0" anchor="ctr">
            <a:noAutofit/>
          </a:bodyPr>
          <a:lstStyle/>
          <a:p>
            <a:pPr>
              <a:lnSpc>
                <a:spcPct val="95000"/>
              </a:lnSpc>
              <a:spcBef>
                <a:spcPts val="0"/>
              </a:spcBef>
              <a:spcAft>
                <a:spcPts val="1600"/>
              </a:spcAft>
            </a:pPr>
            <a:r>
              <a:rPr lang="en-US" dirty="0">
                <a:gradFill>
                  <a:gsLst>
                    <a:gs pos="28302">
                      <a:schemeClr val="tx1">
                        <a:lumMod val="75000"/>
                        <a:lumOff val="25000"/>
                      </a:schemeClr>
                    </a:gs>
                    <a:gs pos="67000">
                      <a:schemeClr val="tx1">
                        <a:lumMod val="75000"/>
                        <a:lumOff val="25000"/>
                      </a:schemeClr>
                    </a:gs>
                  </a:gsLst>
                  <a:lin ang="5400000" scaled="0"/>
                </a:gradFill>
              </a:rPr>
              <a:t>Install or move </a:t>
            </a:r>
            <a:r>
              <a:rPr lang="en-US" dirty="0" smtClean="0">
                <a:gradFill>
                  <a:gsLst>
                    <a:gs pos="28302">
                      <a:schemeClr val="tx1">
                        <a:lumMod val="75000"/>
                        <a:lumOff val="25000"/>
                      </a:schemeClr>
                    </a:gs>
                    <a:gs pos="67000">
                      <a:schemeClr val="tx1">
                        <a:lumMod val="75000"/>
                        <a:lumOff val="25000"/>
                      </a:schemeClr>
                    </a:gs>
                  </a:gsLst>
                  <a:lin ang="5400000" scaled="0"/>
                </a:gradFill>
              </a:rPr>
              <a:t>Windows apps to external media</a:t>
            </a:r>
            <a:endParaRPr lang="en-US" dirty="0">
              <a:gradFill>
                <a:gsLst>
                  <a:gs pos="28302">
                    <a:schemeClr val="tx1">
                      <a:lumMod val="75000"/>
                      <a:lumOff val="25000"/>
                    </a:schemeClr>
                  </a:gs>
                  <a:gs pos="67000">
                    <a:schemeClr val="tx1">
                      <a:lumMod val="75000"/>
                      <a:lumOff val="25000"/>
                    </a:schemeClr>
                  </a:gs>
                </a:gsLst>
                <a:lin ang="5400000" scaled="0"/>
              </a:gradFill>
            </a:endParaRPr>
          </a:p>
          <a:p>
            <a:pPr>
              <a:lnSpc>
                <a:spcPct val="95000"/>
              </a:lnSpc>
              <a:spcBef>
                <a:spcPts val="0"/>
              </a:spcBef>
              <a:spcAft>
                <a:spcPts val="1600"/>
              </a:spcAft>
            </a:pPr>
            <a:r>
              <a:rPr lang="en-US" dirty="0" smtClean="0">
                <a:gradFill>
                  <a:gsLst>
                    <a:gs pos="28302">
                      <a:schemeClr val="tx1">
                        <a:lumMod val="75000"/>
                        <a:lumOff val="25000"/>
                      </a:schemeClr>
                    </a:gs>
                    <a:gs pos="67000">
                      <a:schemeClr val="tx1">
                        <a:lumMod val="75000"/>
                        <a:lumOff val="25000"/>
                      </a:schemeClr>
                    </a:gs>
                  </a:gsLst>
                  <a:lin ang="5400000" scaled="0"/>
                </a:gradFill>
              </a:rPr>
              <a:t>App </a:t>
            </a:r>
            <a:r>
              <a:rPr lang="en-US" dirty="0">
                <a:gradFill>
                  <a:gsLst>
                    <a:gs pos="28302">
                      <a:schemeClr val="tx1">
                        <a:lumMod val="75000"/>
                        <a:lumOff val="25000"/>
                      </a:schemeClr>
                    </a:gs>
                    <a:gs pos="67000">
                      <a:schemeClr val="tx1">
                        <a:lumMod val="75000"/>
                        <a:lumOff val="25000"/>
                      </a:schemeClr>
                    </a:gs>
                  </a:gsLst>
                  <a:lin ang="5400000" scaled="0"/>
                </a:gradFill>
              </a:rPr>
              <a:t>payload + application data encrypted on </a:t>
            </a:r>
            <a:r>
              <a:rPr lang="en-US" dirty="0" smtClean="0">
                <a:gradFill>
                  <a:gsLst>
                    <a:gs pos="28302">
                      <a:schemeClr val="tx1">
                        <a:lumMod val="75000"/>
                        <a:lumOff val="25000"/>
                      </a:schemeClr>
                    </a:gs>
                    <a:gs pos="67000">
                      <a:schemeClr val="tx1">
                        <a:lumMod val="75000"/>
                        <a:lumOff val="25000"/>
                      </a:schemeClr>
                    </a:gs>
                  </a:gsLst>
                  <a:lin ang="5400000" scaled="0"/>
                </a:gradFill>
              </a:rPr>
              <a:t>external media</a:t>
            </a:r>
            <a:endParaRPr lang="en-US" dirty="0">
              <a:gradFill>
                <a:gsLst>
                  <a:gs pos="28302">
                    <a:schemeClr val="tx1">
                      <a:lumMod val="75000"/>
                      <a:lumOff val="25000"/>
                    </a:schemeClr>
                  </a:gs>
                  <a:gs pos="67000">
                    <a:schemeClr val="tx1">
                      <a:lumMod val="75000"/>
                      <a:lumOff val="25000"/>
                    </a:schemeClr>
                  </a:gs>
                </a:gsLst>
                <a:lin ang="5400000" scaled="0"/>
              </a:gradFill>
            </a:endParaRPr>
          </a:p>
          <a:p>
            <a:pPr>
              <a:lnSpc>
                <a:spcPct val="95000"/>
              </a:lnSpc>
              <a:spcBef>
                <a:spcPts val="0"/>
              </a:spcBef>
              <a:spcAft>
                <a:spcPts val="1600"/>
              </a:spcAft>
            </a:pPr>
            <a:r>
              <a:rPr lang="en-US" dirty="0" smtClean="0">
                <a:gradFill>
                  <a:gsLst>
                    <a:gs pos="28302">
                      <a:schemeClr val="tx1">
                        <a:lumMod val="75000"/>
                        <a:lumOff val="25000"/>
                      </a:schemeClr>
                    </a:gs>
                    <a:gs pos="67000">
                      <a:schemeClr val="tx1">
                        <a:lumMod val="75000"/>
                        <a:lumOff val="25000"/>
                      </a:schemeClr>
                    </a:gs>
                  </a:gsLst>
                  <a:lin ang="5400000" scaled="0"/>
                </a:gradFill>
              </a:rPr>
              <a:t>Shared </a:t>
            </a:r>
            <a:r>
              <a:rPr lang="en-US" dirty="0">
                <a:gradFill>
                  <a:gsLst>
                    <a:gs pos="28302">
                      <a:schemeClr val="tx1">
                        <a:lumMod val="75000"/>
                        <a:lumOff val="25000"/>
                      </a:schemeClr>
                    </a:gs>
                    <a:gs pos="67000">
                      <a:schemeClr val="tx1">
                        <a:lumMod val="75000"/>
                        <a:lumOff val="25000"/>
                      </a:schemeClr>
                    </a:gs>
                  </a:gsLst>
                  <a:lin ang="5400000" scaled="0"/>
                </a:gradFill>
              </a:rPr>
              <a:t>p</a:t>
            </a:r>
            <a:r>
              <a:rPr lang="en-US" dirty="0" smtClean="0">
                <a:gradFill>
                  <a:gsLst>
                    <a:gs pos="28302">
                      <a:schemeClr val="tx1">
                        <a:lumMod val="75000"/>
                        <a:lumOff val="25000"/>
                      </a:schemeClr>
                    </a:gs>
                    <a:gs pos="67000">
                      <a:schemeClr val="tx1">
                        <a:lumMod val="75000"/>
                        <a:lumOff val="25000"/>
                      </a:schemeClr>
                    </a:gs>
                  </a:gsLst>
                  <a:lin ang="5400000" scaled="0"/>
                </a:gradFill>
              </a:rPr>
              <a:t>ublisher </a:t>
            </a:r>
            <a:r>
              <a:rPr lang="en-US" dirty="0">
                <a:gradFill>
                  <a:gsLst>
                    <a:gs pos="28302">
                      <a:schemeClr val="tx1">
                        <a:lumMod val="75000"/>
                        <a:lumOff val="25000"/>
                      </a:schemeClr>
                    </a:gs>
                    <a:gs pos="67000">
                      <a:schemeClr val="tx1">
                        <a:lumMod val="75000"/>
                        <a:lumOff val="25000"/>
                      </a:schemeClr>
                    </a:gs>
                  </a:gsLst>
                  <a:lin ang="5400000" scaled="0"/>
                </a:gradFill>
              </a:rPr>
              <a:t>application data </a:t>
            </a:r>
          </a:p>
        </p:txBody>
      </p:sp>
      <p:sp>
        <p:nvSpPr>
          <p:cNvPr id="7" name="Title 6"/>
          <p:cNvSpPr>
            <a:spLocks noGrp="1"/>
          </p:cNvSpPr>
          <p:nvPr>
            <p:ph type="title"/>
          </p:nvPr>
        </p:nvSpPr>
        <p:spPr/>
        <p:txBody>
          <a:bodyPr/>
          <a:lstStyle/>
          <a:p>
            <a:r>
              <a:rPr lang="en-US" dirty="0" smtClean="0"/>
              <a:t>Storage Improvements</a:t>
            </a:r>
            <a:endParaRPr lang="en-US" dirty="0"/>
          </a:p>
        </p:txBody>
      </p:sp>
      <p:sp>
        <p:nvSpPr>
          <p:cNvPr id="3" name="Picture Placeholder 2"/>
          <p:cNvSpPr>
            <a:spLocks noGrp="1"/>
          </p:cNvSpPr>
          <p:nvPr>
            <p:ph type="pic" sz="quarter" idx="16"/>
          </p:nvPr>
        </p:nvSpPr>
        <p:spPr/>
      </p:sp>
      <p:pic>
        <p:nvPicPr>
          <p:cNvPr id="6" name="Picture 5"/>
          <p:cNvPicPr>
            <a:picLocks noChangeAspect="1"/>
          </p:cNvPicPr>
          <p:nvPr/>
        </p:nvPicPr>
        <p:blipFill>
          <a:blip r:embed="rId3"/>
          <a:stretch>
            <a:fillRect/>
          </a:stretch>
        </p:blipFill>
        <p:spPr>
          <a:xfrm>
            <a:off x="343941" y="1506170"/>
            <a:ext cx="4263812" cy="4387998"/>
          </a:xfrm>
          <a:prstGeom prst="rect">
            <a:avLst/>
          </a:prstGeom>
        </p:spPr>
      </p:pic>
    </p:spTree>
    <p:extLst>
      <p:ext uri="{BB962C8B-B14F-4D97-AF65-F5344CB8AC3E}">
        <p14:creationId xmlns:p14="http://schemas.microsoft.com/office/powerpoint/2010/main" val="2972202955"/>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 summary…</a:t>
            </a:r>
            <a:endParaRPr lang="en-US" dirty="0"/>
          </a:p>
        </p:txBody>
      </p:sp>
      <p:graphicFrame>
        <p:nvGraphicFramePr>
          <p:cNvPr id="6" name="Table 1"/>
          <p:cNvGraphicFramePr>
            <a:graphicFrameLocks noGrp="1"/>
          </p:cNvGraphicFramePr>
          <p:nvPr>
            <p:extLst/>
          </p:nvPr>
        </p:nvGraphicFramePr>
        <p:xfrm>
          <a:off x="418643" y="1337342"/>
          <a:ext cx="11280011" cy="5096104"/>
        </p:xfrm>
        <a:graphic>
          <a:graphicData uri="http://schemas.openxmlformats.org/drawingml/2006/table">
            <a:tbl>
              <a:tblPr firstRow="1" bandRow="1">
                <a:tableStyleId>{9DCAF9ED-07DC-4A11-8D7F-57B35C25682E}</a:tableStyleId>
              </a:tblPr>
              <a:tblGrid>
                <a:gridCol w="2763977">
                  <a:extLst>
                    <a:ext uri="{9D8B030D-6E8A-4147-A177-3AD203B41FA5}">
                      <a16:colId xmlns:a16="http://schemas.microsoft.com/office/drawing/2014/main" xmlns="" val="20000"/>
                    </a:ext>
                  </a:extLst>
                </a:gridCol>
                <a:gridCol w="1867552">
                  <a:extLst>
                    <a:ext uri="{9D8B030D-6E8A-4147-A177-3AD203B41FA5}">
                      <a16:colId xmlns:a16="http://schemas.microsoft.com/office/drawing/2014/main" xmlns="" val="20002"/>
                    </a:ext>
                  </a:extLst>
                </a:gridCol>
                <a:gridCol w="1867552">
                  <a:extLst>
                    <a:ext uri="{9D8B030D-6E8A-4147-A177-3AD203B41FA5}">
                      <a16:colId xmlns:a16="http://schemas.microsoft.com/office/drawing/2014/main" xmlns="" val="20003"/>
                    </a:ext>
                  </a:extLst>
                </a:gridCol>
                <a:gridCol w="2380006">
                  <a:extLst>
                    <a:ext uri="{9D8B030D-6E8A-4147-A177-3AD203B41FA5}">
                      <a16:colId xmlns:a16="http://schemas.microsoft.com/office/drawing/2014/main" xmlns="" val="20004"/>
                    </a:ext>
                  </a:extLst>
                </a:gridCol>
                <a:gridCol w="2400924">
                  <a:extLst>
                    <a:ext uri="{9D8B030D-6E8A-4147-A177-3AD203B41FA5}">
                      <a16:colId xmlns:a16="http://schemas.microsoft.com/office/drawing/2014/main" xmlns="" val="20005"/>
                    </a:ext>
                  </a:extLst>
                </a:gridCol>
              </a:tblGrid>
              <a:tr h="757549">
                <a:tc>
                  <a:txBody>
                    <a:bodyPr/>
                    <a:lstStyle/>
                    <a:p>
                      <a:r>
                        <a:rPr lang="en-US" sz="1800" dirty="0" smtClean="0"/>
                        <a:t>Feature</a:t>
                      </a:r>
                      <a:endParaRPr lang="en-US" sz="1800" b="0"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dirty="0" smtClean="0"/>
                        <a:t>XAP 8.1</a:t>
                      </a:r>
                      <a:endParaRPr lang="en-US" sz="1800" b="0"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dirty="0" smtClean="0"/>
                        <a:t>AppX</a:t>
                      </a:r>
                      <a:r>
                        <a:rPr lang="en-US" sz="1800" baseline="0" dirty="0" smtClean="0"/>
                        <a:t> 8.1</a:t>
                      </a:r>
                      <a:endParaRPr lang="en-US" sz="1800" b="0"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dirty="0" smtClean="0"/>
                        <a:t>AppX 8.1</a:t>
                      </a:r>
                    </a:p>
                  </a:txBody>
                  <a:tcPr marL="89642" marR="89642" marT="0" marB="0" anchor="ctr"/>
                </a:tc>
                <a:tc>
                  <a:txBody>
                    <a:bodyPr/>
                    <a:lstStyle/>
                    <a:p>
                      <a:pPr algn="ctr"/>
                      <a:r>
                        <a:rPr lang="en-US" sz="1800" dirty="0" smtClean="0"/>
                        <a:t>AppX 10.x</a:t>
                      </a:r>
                    </a:p>
                  </a:txBody>
                  <a:tcPr marL="89642" marR="89642" marT="0" marB="0" anchor="ctr"/>
                </a:tc>
                <a:extLst>
                  <a:ext uri="{0D108BD9-81ED-4DB2-BD59-A6C34878D82A}">
                    <a16:rowId xmlns:a16="http://schemas.microsoft.com/office/drawing/2014/main" xmlns="" val="10000"/>
                  </a:ext>
                </a:extLst>
              </a:tr>
              <a:tr h="537855">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0" dirty="0" smtClean="0"/>
                        <a:t>Platform</a:t>
                      </a: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mn-cs"/>
                        </a:rPr>
                        <a:t>Windows Phone 8.1+</a:t>
                      </a:r>
                      <a:endParaRPr lang="en-US" sz="1800" kern="1200" dirty="0">
                        <a:solidFill>
                          <a:schemeClr val="dk1"/>
                        </a:solidFill>
                        <a:latin typeface="+mn-lt"/>
                        <a:ea typeface="+mn-ea"/>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mn-cs"/>
                        </a:rPr>
                        <a:t>Windows Phone 8.1+</a:t>
                      </a: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mn-lt"/>
                          <a:ea typeface="+mn-ea"/>
                          <a:cs typeface="+mn-cs"/>
                        </a:rPr>
                        <a:t>Windows</a:t>
                      </a:r>
                      <a:r>
                        <a:rPr lang="en-US" sz="1800" kern="1200" baseline="0" dirty="0" smtClean="0">
                          <a:solidFill>
                            <a:schemeClr val="dk1"/>
                          </a:solidFill>
                          <a:latin typeface="+mn-lt"/>
                          <a:ea typeface="+mn-ea"/>
                          <a:cs typeface="+mn-cs"/>
                        </a:rPr>
                        <a:t> </a:t>
                      </a:r>
                      <a:r>
                        <a:rPr lang="en-US" sz="1800" kern="1200" dirty="0" smtClean="0">
                          <a:solidFill>
                            <a:schemeClr val="dk1"/>
                          </a:solidFill>
                          <a:latin typeface="+mn-lt"/>
                          <a:ea typeface="+mn-ea"/>
                          <a:cs typeface="+mn-cs"/>
                        </a:rPr>
                        <a:t>8.1+ </a:t>
                      </a: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dirty="0" smtClean="0"/>
                        <a:t>Windows</a:t>
                      </a:r>
                      <a:r>
                        <a:rPr lang="en-US" sz="1800" baseline="0" dirty="0" smtClean="0"/>
                        <a:t> 10+</a:t>
                      </a:r>
                      <a:endParaRPr lang="en-US" sz="1800" b="1" dirty="0" smtClean="0">
                        <a:gradFill>
                          <a:gsLst>
                            <a:gs pos="9934">
                              <a:srgbClr val="1E1E1E"/>
                            </a:gs>
                            <a:gs pos="100000">
                              <a:srgbClr val="1E1E1E"/>
                            </a:gs>
                          </a:gsLst>
                          <a:lin ang="5400000" scaled="0"/>
                        </a:gradFill>
                        <a:latin typeface="+mn-lt"/>
                      </a:endParaRPr>
                    </a:p>
                  </a:txBody>
                  <a:tcPr marL="89642" marR="89642" marT="0" marB="0" anchor="ctr"/>
                </a:tc>
                <a:extLst>
                  <a:ext uri="{0D108BD9-81ED-4DB2-BD59-A6C34878D82A}">
                    <a16:rowId xmlns:a16="http://schemas.microsoft.com/office/drawing/2014/main" xmlns="" val="10001"/>
                  </a:ext>
                </a:extLst>
              </a:tr>
              <a:tr h="478093">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0" dirty="0" smtClean="0"/>
                        <a:t>Device</a:t>
                      </a:r>
                      <a:r>
                        <a:rPr lang="en-US" sz="1600" b="0" baseline="0" dirty="0" smtClean="0"/>
                        <a:t> OS </a:t>
                      </a:r>
                      <a:r>
                        <a:rPr lang="en-US" sz="1600" b="0" dirty="0" smtClean="0"/>
                        <a:t>Build</a:t>
                      </a:r>
                      <a:r>
                        <a:rPr lang="en-US" sz="1600" b="0" baseline="0" dirty="0" smtClean="0"/>
                        <a:t> version targeting</a:t>
                      </a:r>
                      <a:endParaRPr lang="en-US" sz="1600" b="0" dirty="0" smtClean="0"/>
                    </a:p>
                  </a:txBody>
                  <a:tcPr marL="89642" marR="89642" marT="0" marB="0" anchor="ctr"/>
                </a:tc>
                <a:tc>
                  <a:txBody>
                    <a:bodyPr/>
                    <a:lstStyle/>
                    <a:p>
                      <a:pPr algn="ctr"/>
                      <a:r>
                        <a:rPr lang="en-US" sz="1800" dirty="0" smtClean="0"/>
                        <a:t>No</a:t>
                      </a:r>
                      <a:endParaRPr lang="en-US" sz="1800" b="1" dirty="0">
                        <a:solidFill>
                          <a:srgbClr val="00B050"/>
                        </a:solidFill>
                      </a:endParaRPr>
                    </a:p>
                  </a:txBody>
                  <a:tcPr marL="89642" marR="89642" marT="0" marB="0" anchor="ctr"/>
                </a:tc>
                <a:tc>
                  <a:txBody>
                    <a:bodyPr/>
                    <a:lstStyle/>
                    <a:p>
                      <a:pPr algn="ctr"/>
                      <a:r>
                        <a:rPr lang="en-US" sz="1800" b="0" dirty="0" smtClean="0">
                          <a:solidFill>
                            <a:schemeClr val="tx1"/>
                          </a:solidFill>
                        </a:rPr>
                        <a:t>No</a:t>
                      </a:r>
                      <a:endParaRPr lang="en-US" sz="1800" b="0" dirty="0">
                        <a:solidFill>
                          <a:schemeClr val="tx1"/>
                        </a:solidFill>
                      </a:endParaRPr>
                    </a:p>
                  </a:txBody>
                  <a:tcPr marL="89642" marR="89642" marT="0" marB="0" anchor="ctr"/>
                </a:tc>
                <a:tc>
                  <a:txBody>
                    <a:bodyPr/>
                    <a:lstStyle/>
                    <a:p>
                      <a:pPr algn="ctr"/>
                      <a:r>
                        <a:rPr lang="en-US" sz="1800" dirty="0" smtClean="0"/>
                        <a:t>No</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7"/>
                  </a:ext>
                </a:extLst>
              </a:tr>
              <a:tr h="465375">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dirty="0" smtClean="0"/>
                        <a:t>Encryption</a:t>
                      </a:r>
                      <a:endParaRPr lang="en-US" sz="1600" b="1" dirty="0" smtClean="0"/>
                    </a:p>
                  </a:txBody>
                  <a:tcPr marL="89642" marR="89642" marT="0" marB="0" anchor="ctr"/>
                </a:tc>
                <a:tc>
                  <a:txBody>
                    <a:bodyPr/>
                    <a:lstStyle/>
                    <a:p>
                      <a:pPr algn="ctr"/>
                      <a:r>
                        <a:rPr lang="en-US" sz="1800" b="0" dirty="0" smtClean="0">
                          <a:solidFill>
                            <a:schemeClr val="tx1"/>
                          </a:solidFill>
                        </a:rPr>
                        <a:t>Yes</a:t>
                      </a:r>
                      <a:endParaRPr lang="en-US" sz="1800" b="0" dirty="0">
                        <a:solidFill>
                          <a:schemeClr val="tx1"/>
                        </a:solidFill>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0" dirty="0" smtClean="0">
                          <a:solidFill>
                            <a:schemeClr val="tx1"/>
                          </a:solidFill>
                        </a:rPr>
                        <a:t>No</a:t>
                      </a: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dirty="0" smtClean="0"/>
                        <a:t>No</a:t>
                      </a:r>
                      <a:endParaRPr lang="en-US" sz="1800" dirty="0" smtClean="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dirty="0" smtClean="0">
                          <a:solidFill>
                            <a:srgbClr val="525252"/>
                          </a:solidFill>
                        </a:rPr>
                        <a:t>No, not yet.</a:t>
                      </a:r>
                    </a:p>
                  </a:txBody>
                  <a:tcPr marL="89642" marR="89642" marT="0" marB="0" anchor="ctr"/>
                </a:tc>
                <a:extLst>
                  <a:ext uri="{0D108BD9-81ED-4DB2-BD59-A6C34878D82A}">
                    <a16:rowId xmlns:a16="http://schemas.microsoft.com/office/drawing/2014/main" xmlns="" val="10002"/>
                  </a:ext>
                </a:extLst>
              </a:tr>
              <a:tr h="465375">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aseline="0" dirty="0" smtClean="0"/>
                        <a:t>App Bundles </a:t>
                      </a:r>
                      <a:endParaRPr lang="en-US" sz="1600" b="1" dirty="0" smtClean="0"/>
                    </a:p>
                  </a:txBody>
                  <a:tcPr marL="89642" marR="89642" marT="0" marB="0" anchor="ctr"/>
                </a:tc>
                <a:tc>
                  <a:txBody>
                    <a:bodyPr/>
                    <a:lstStyle/>
                    <a:p>
                      <a:pPr algn="ctr"/>
                      <a:r>
                        <a:rPr lang="en-US" sz="1800" dirty="0" smtClean="0"/>
                        <a:t>No</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0" dirty="0" smtClean="0">
                          <a:solidFill>
                            <a:schemeClr val="tx1"/>
                          </a:solidFill>
                        </a:rPr>
                        <a:t>Yes </a:t>
                      </a:r>
                      <a:endParaRPr lang="en-US" sz="1800" b="0" dirty="0">
                        <a:solidFill>
                          <a:schemeClr val="tx1"/>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3"/>
                  </a:ext>
                </a:extLst>
              </a:tr>
              <a:tr h="465375">
                <a:tc>
                  <a:txBody>
                    <a:bodyPr/>
                    <a:lstStyle/>
                    <a:p>
                      <a:r>
                        <a:rPr lang="en-US" sz="1600" dirty="0" smtClean="0"/>
                        <a:t>Debug</a:t>
                      </a:r>
                      <a:r>
                        <a:rPr lang="en-US" sz="1600" baseline="0" dirty="0" smtClean="0"/>
                        <a:t> Package Signing</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dirty="0" smtClean="0"/>
                        <a:t>No</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0" dirty="0" smtClean="0">
                          <a:solidFill>
                            <a:schemeClr val="tx1"/>
                          </a:solidFill>
                        </a:rPr>
                        <a:t>No</a:t>
                      </a:r>
                      <a:endParaRPr lang="en-US" sz="1800" b="0" dirty="0">
                        <a:solidFill>
                          <a:schemeClr val="tx1"/>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4"/>
                  </a:ext>
                </a:extLst>
              </a:tr>
              <a:tr h="478093">
                <a:tc>
                  <a:txBody>
                    <a:bodyPr/>
                    <a:lstStyle/>
                    <a:p>
                      <a:r>
                        <a:rPr lang="en-US" sz="1600" dirty="0" smtClean="0"/>
                        <a:t>Differential Download/Update</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dirty="0" smtClean="0"/>
                        <a:t>No</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0" dirty="0" smtClean="0">
                          <a:solidFill>
                            <a:schemeClr val="tx1"/>
                          </a:solidFill>
                        </a:rPr>
                        <a:t>Yes </a:t>
                      </a:r>
                      <a:endParaRPr lang="en-US" sz="1800" b="0" dirty="0">
                        <a:solidFill>
                          <a:schemeClr val="tx1"/>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5"/>
                  </a:ext>
                </a:extLst>
              </a:tr>
              <a:tr h="465375">
                <a:tc>
                  <a:txBody>
                    <a:bodyPr/>
                    <a:lstStyle/>
                    <a:p>
                      <a:r>
                        <a:rPr lang="en-US" sz="1600" dirty="0" smtClean="0"/>
                        <a:t>File Single Instancing</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dirty="0" smtClean="0"/>
                        <a:t>No</a:t>
                      </a: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0" dirty="0" smtClean="0">
                          <a:solidFill>
                            <a:schemeClr val="tx1"/>
                          </a:solidFill>
                        </a:rPr>
                        <a:t>Yes </a:t>
                      </a:r>
                      <a:endParaRPr lang="en-US" sz="1800" b="0" dirty="0">
                        <a:solidFill>
                          <a:schemeClr val="tx1"/>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6"/>
                  </a:ext>
                </a:extLst>
              </a:tr>
              <a:tr h="478093">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dirty="0" smtClean="0"/>
                        <a:t>External</a:t>
                      </a:r>
                      <a:r>
                        <a:rPr lang="en-US" sz="1600" baseline="0" dirty="0" smtClean="0"/>
                        <a:t> Volume (SD) Installation</a:t>
                      </a:r>
                      <a:endParaRPr lang="en-US" sz="1600" b="1" dirty="0" smtClean="0"/>
                    </a:p>
                  </a:txBody>
                  <a:tcPr marL="89642" marR="89642" marT="0" marB="0" anchor="ctr"/>
                </a:tc>
                <a:tc>
                  <a:txBody>
                    <a:bodyPr/>
                    <a:lstStyle/>
                    <a:p>
                      <a:pPr algn="ctr"/>
                      <a:r>
                        <a:rPr lang="en-US" sz="1800" b="0" kern="1200" dirty="0" smtClean="0">
                          <a:solidFill>
                            <a:schemeClr val="tx1"/>
                          </a:solidFill>
                          <a:latin typeface="+mn-lt"/>
                          <a:ea typeface="+mn-ea"/>
                          <a:cs typeface="+mn-cs"/>
                        </a:rPr>
                        <a:t>Yes, Phone 8.1+</a:t>
                      </a:r>
                      <a:endParaRPr lang="en-US" sz="1800" b="0" kern="1200" dirty="0">
                        <a:solidFill>
                          <a:schemeClr val="tx1"/>
                        </a:solidFill>
                        <a:latin typeface="+mn-lt"/>
                        <a:ea typeface="+mn-ea"/>
                        <a:cs typeface="+mn-cs"/>
                      </a:endParaRPr>
                    </a:p>
                  </a:txBody>
                  <a:tcPr marL="89642" marR="89642" marT="0" marB="0" anchor="ctr"/>
                </a:tc>
                <a:tc>
                  <a:txBody>
                    <a:bodyPr/>
                    <a:lstStyle/>
                    <a:p>
                      <a:pPr algn="ctr" rtl="0"/>
                      <a:r>
                        <a:rPr lang="en-US" sz="1800" b="0" kern="1200" dirty="0" smtClean="0">
                          <a:solidFill>
                            <a:schemeClr val="tx1"/>
                          </a:solidFill>
                          <a:latin typeface="+mn-lt"/>
                          <a:ea typeface="+mn-ea"/>
                          <a:cs typeface="+mn-cs"/>
                        </a:rPr>
                        <a:t>Yes, Phone 8.1+</a:t>
                      </a:r>
                      <a:endParaRPr lang="en-US" sz="1800" b="1" dirty="0">
                        <a:solidFill>
                          <a:schemeClr val="accent6"/>
                        </a:solidFill>
                      </a:endParaRPr>
                    </a:p>
                  </a:txBody>
                  <a:tcPr marL="89642" marR="89642" marT="0" marB="0" anchor="ctr"/>
                </a:tc>
                <a:tc>
                  <a:txBody>
                    <a:bodyPr/>
                    <a:lstStyle/>
                    <a:p>
                      <a:pPr algn="ctr"/>
                      <a:r>
                        <a:rPr lang="en-US" sz="1800" b="1" kern="1200" dirty="0" smtClean="0">
                          <a:solidFill>
                            <a:schemeClr val="accent6"/>
                          </a:solidFill>
                          <a:latin typeface="+mn-lt"/>
                          <a:ea typeface="+mn-ea"/>
                          <a:cs typeface="+mn-cs"/>
                        </a:rPr>
                        <a:t>Yes, Windows 10+</a:t>
                      </a:r>
                      <a:endParaRPr lang="en-US" sz="1800" b="1" kern="1200" dirty="0">
                        <a:solidFill>
                          <a:schemeClr val="accent6"/>
                        </a:solidFill>
                        <a:latin typeface="+mn-lt"/>
                        <a:ea typeface="+mn-ea"/>
                        <a:cs typeface="+mn-cs"/>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8"/>
                  </a:ext>
                </a:extLst>
              </a:tr>
              <a:tr h="465375">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dirty="0" smtClean="0"/>
                        <a:t>Shared publisher storage</a:t>
                      </a:r>
                      <a:endParaRPr lang="en-US" sz="1600" b="1" dirty="0" smtClean="0"/>
                    </a:p>
                  </a:txBody>
                  <a:tcPr marL="89642" marR="89642" marT="0" marB="0" anchor="ctr"/>
                </a:tc>
                <a:tc>
                  <a:txBody>
                    <a:bodyPr/>
                    <a:lstStyle/>
                    <a:p>
                      <a:pPr algn="ctr"/>
                      <a:r>
                        <a:rPr lang="en-US" sz="1800" dirty="0" smtClean="0"/>
                        <a:t>No</a:t>
                      </a:r>
                      <a:endParaRPr lang="en-US" sz="1800" b="1" dirty="0">
                        <a:solidFill>
                          <a:srgbClr val="00B050"/>
                        </a:solidFill>
                      </a:endParaRPr>
                    </a:p>
                  </a:txBody>
                  <a:tcPr marL="89642" marR="89642" marT="0" marB="0" anchor="ctr"/>
                </a:tc>
                <a:tc>
                  <a:txBody>
                    <a:bodyPr/>
                    <a:lstStyle/>
                    <a:p>
                      <a:pPr algn="ctr"/>
                      <a:r>
                        <a:rPr lang="en-US" sz="1800" dirty="0" smtClean="0"/>
                        <a:t>No</a:t>
                      </a:r>
                      <a:endParaRPr lang="en-US" sz="1800" b="1" dirty="0">
                        <a:solidFill>
                          <a:srgbClr val="00B050"/>
                        </a:solidFill>
                      </a:endParaRPr>
                    </a:p>
                  </a:txBody>
                  <a:tcPr marL="89642" marR="89642" marT="0" marB="0" anchor="ctr"/>
                </a:tc>
                <a:tc>
                  <a:txBody>
                    <a:bodyPr/>
                    <a:lstStyle/>
                    <a:p>
                      <a:pPr algn="ctr"/>
                      <a:r>
                        <a:rPr lang="en-US" sz="1800" dirty="0" smtClean="0"/>
                        <a:t>No</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dirty="0" smtClean="0">
                          <a:solidFill>
                            <a:schemeClr val="accent6"/>
                          </a:solidFill>
                        </a:rPr>
                        <a:t>Yes</a:t>
                      </a:r>
                      <a:endParaRPr lang="en-US" sz="1800" b="1" dirty="0">
                        <a:solidFill>
                          <a:schemeClr val="accent6"/>
                        </a:solidFill>
                      </a:endParaRPr>
                    </a:p>
                  </a:txBody>
                  <a:tcPr marL="89642" marR="89642" marT="0" marB="0" anchor="ct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3257684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Publishing</a:t>
            </a:r>
            <a:endParaRPr lang="nl-NL" dirty="0"/>
          </a:p>
        </p:txBody>
      </p:sp>
    </p:spTree>
    <p:extLst>
      <p:ext uri="{BB962C8B-B14F-4D97-AF65-F5344CB8AC3E}">
        <p14:creationId xmlns:p14="http://schemas.microsoft.com/office/powerpoint/2010/main" val="323666246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bwMode="auto">
          <a:xfrm>
            <a:off x="865" y="1517345"/>
            <a:ext cx="12190271" cy="519471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sp>
        <p:nvSpPr>
          <p:cNvPr id="36" name="Isosceles Triangle 35"/>
          <p:cNvSpPr/>
          <p:nvPr/>
        </p:nvSpPr>
        <p:spPr>
          <a:xfrm>
            <a:off x="4868352" y="3669685"/>
            <a:ext cx="2455296" cy="1790887"/>
          </a:xfrm>
          <a:prstGeom prst="triangle">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39" name="Rectangle 38"/>
          <p:cNvSpPr/>
          <p:nvPr/>
        </p:nvSpPr>
        <p:spPr>
          <a:xfrm>
            <a:off x="4868352" y="5537971"/>
            <a:ext cx="2455296" cy="1322095"/>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40" name="TextBox 39"/>
          <p:cNvSpPr txBox="1"/>
          <p:nvPr/>
        </p:nvSpPr>
        <p:spPr>
          <a:xfrm>
            <a:off x="5050447" y="5555108"/>
            <a:ext cx="2091107" cy="1249161"/>
          </a:xfrm>
          <a:prstGeom prst="rect">
            <a:avLst/>
          </a:prstGeom>
          <a:ln>
            <a:noFill/>
          </a:ln>
        </p:spPr>
        <p:style>
          <a:lnRef idx="3">
            <a:schemeClr val="lt1"/>
          </a:lnRef>
          <a:fillRef idx="1">
            <a:schemeClr val="accent1"/>
          </a:fillRef>
          <a:effectRef idx="1">
            <a:schemeClr val="accent1"/>
          </a:effectRef>
          <a:fontRef idx="minor">
            <a:schemeClr val="lt1"/>
          </a:fontRef>
        </p:style>
        <p:txBody>
          <a:bodyPr wrap="square" lIns="248660" tIns="198928" rIns="248660" bIns="198928" rtlCol="0">
            <a:spAutoFit/>
          </a:bodyPr>
          <a:lstStyle/>
          <a:p>
            <a:pPr algn="ctr" defTabSz="914201">
              <a:lnSpc>
                <a:spcPct val="90000"/>
              </a:lnSpc>
            </a:pPr>
            <a:r>
              <a:rPr lang="en-US" sz="2000" dirty="0" err="1">
                <a:solidFill>
                  <a:srgbClr val="FFFFFF"/>
                </a:solidFill>
                <a:latin typeface="Segoe UI Light"/>
              </a:rPr>
              <a:t>IoT</a:t>
            </a:r>
            <a:endParaRPr lang="en-US" sz="2000" dirty="0">
              <a:solidFill>
                <a:srgbClr val="FFFFFF"/>
              </a:solidFill>
              <a:latin typeface="Segoe UI Light"/>
            </a:endParaRPr>
          </a:p>
          <a:p>
            <a:pPr algn="ctr" defTabSz="914201">
              <a:lnSpc>
                <a:spcPct val="90000"/>
              </a:lnSpc>
            </a:pPr>
            <a:r>
              <a:rPr lang="en-US" sz="2000" dirty="0" err="1">
                <a:solidFill>
                  <a:srgbClr val="FFFFFF"/>
                </a:solidFill>
                <a:latin typeface="Segoe UI Light"/>
              </a:rPr>
              <a:t>HoloLens</a:t>
            </a:r>
            <a:endParaRPr lang="en-US" sz="2000" dirty="0">
              <a:solidFill>
                <a:srgbClr val="FFFFFF"/>
              </a:solidFill>
              <a:latin typeface="Segoe UI Light"/>
            </a:endParaRPr>
          </a:p>
          <a:p>
            <a:pPr algn="ctr" defTabSz="914201">
              <a:lnSpc>
                <a:spcPct val="90000"/>
              </a:lnSpc>
            </a:pPr>
            <a:r>
              <a:rPr lang="en-US" sz="2000" dirty="0">
                <a:solidFill>
                  <a:srgbClr val="FFFFFF"/>
                </a:solidFill>
                <a:latin typeface="Segoe UI Light"/>
              </a:rPr>
              <a:t>Surface Hub</a:t>
            </a:r>
          </a:p>
        </p:txBody>
      </p:sp>
      <p:sp>
        <p:nvSpPr>
          <p:cNvPr id="2" name="Title 1"/>
          <p:cNvSpPr>
            <a:spLocks noGrp="1"/>
          </p:cNvSpPr>
          <p:nvPr>
            <p:ph type="title"/>
          </p:nvPr>
        </p:nvSpPr>
        <p:spPr/>
        <p:txBody>
          <a:bodyPr/>
          <a:lstStyle/>
          <a:p>
            <a:r>
              <a:rPr lang="en-US" dirty="0" smtClean="0">
                <a:gradFill>
                  <a:gsLst>
                    <a:gs pos="1250">
                      <a:schemeClr val="tx1"/>
                    </a:gs>
                    <a:gs pos="100000">
                      <a:schemeClr val="tx1"/>
                    </a:gs>
                  </a:gsLst>
                  <a:lin ang="5400000" scaled="0"/>
                </a:gradFill>
                <a:latin typeface="+mj-lt"/>
                <a:cs typeface="Segoe UI" pitchFamily="34" charset="0"/>
              </a:rPr>
              <a:t>One Store for </a:t>
            </a:r>
            <a:r>
              <a:rPr lang="en-US" dirty="0">
                <a:gradFill>
                  <a:gsLst>
                    <a:gs pos="1250">
                      <a:schemeClr val="tx1"/>
                    </a:gs>
                    <a:gs pos="100000">
                      <a:schemeClr val="tx1"/>
                    </a:gs>
                  </a:gsLst>
                  <a:lin ang="5400000" scaled="0"/>
                </a:gradFill>
                <a:latin typeface="+mj-lt"/>
                <a:cs typeface="Segoe UI" pitchFamily="34" charset="0"/>
              </a:rPr>
              <a:t>one </a:t>
            </a:r>
            <a:r>
              <a:rPr lang="en-US" dirty="0" smtClean="0">
                <a:gradFill>
                  <a:gsLst>
                    <a:gs pos="1250">
                      <a:schemeClr val="tx1"/>
                    </a:gs>
                    <a:gs pos="100000">
                      <a:schemeClr val="tx1"/>
                    </a:gs>
                  </a:gsLst>
                  <a:lin ang="5400000" scaled="0"/>
                </a:gradFill>
                <a:latin typeface="+mj-lt"/>
                <a:cs typeface="Segoe UI" pitchFamily="34" charset="0"/>
              </a:rPr>
              <a:t>Windows</a:t>
            </a:r>
            <a:endParaRPr lang="en-US" dirty="0">
              <a:gradFill>
                <a:gsLst>
                  <a:gs pos="1250">
                    <a:schemeClr val="tx1"/>
                  </a:gs>
                  <a:gs pos="100000">
                    <a:schemeClr val="tx1"/>
                  </a:gs>
                </a:gsLst>
                <a:lin ang="5400000" scaled="0"/>
              </a:gradFill>
              <a:latin typeface="+mj-lt"/>
              <a:cs typeface="Segoe UI" pitchFamily="34" charset="0"/>
            </a:endParaRPr>
          </a:p>
        </p:txBody>
      </p:sp>
      <p:sp>
        <p:nvSpPr>
          <p:cNvPr id="3" name="Rectangle 2"/>
          <p:cNvSpPr/>
          <p:nvPr/>
        </p:nvSpPr>
        <p:spPr bwMode="auto">
          <a:xfrm>
            <a:off x="6610615" y="3164018"/>
            <a:ext cx="5580521" cy="1121761"/>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60" tIns="198928" rIns="248660" bIns="198928" numCol="1" spcCol="0" rtlCol="0" fromWordArt="0" anchor="t" anchorCtr="0" forceAA="0" compatLnSpc="1">
            <a:prstTxWarp prst="textNoShape">
              <a:avLst/>
            </a:prstTxWarp>
            <a:noAutofit/>
          </a:bodyPr>
          <a:lstStyle/>
          <a:p>
            <a:pPr algn="ctr" defTabSz="1267762" fontAlgn="base">
              <a:lnSpc>
                <a:spcPct val="90000"/>
              </a:lnSpc>
              <a:spcBef>
                <a:spcPct val="0"/>
              </a:spcBef>
              <a:spcAft>
                <a:spcPct val="0"/>
              </a:spcAft>
            </a:pPr>
            <a:endParaRPr lang="en-US" sz="2400" dirty="0" err="1">
              <a:gradFill>
                <a:gsLst>
                  <a:gs pos="2917">
                    <a:srgbClr val="737373"/>
                  </a:gs>
                  <a:gs pos="81000">
                    <a:srgbClr val="737373"/>
                  </a:gs>
                </a:gsLst>
                <a:lin ang="5400000" scaled="0"/>
              </a:gradFill>
              <a:latin typeface="Segoe UI"/>
              <a:ea typeface="Segoe UI" pitchFamily="34" charset="0"/>
              <a:cs typeface="Segoe UI" pitchFamily="34" charset="0"/>
            </a:endParaRPr>
          </a:p>
        </p:txBody>
      </p:sp>
      <p:grpSp>
        <p:nvGrpSpPr>
          <p:cNvPr id="9" name="Group 8"/>
          <p:cNvGrpSpPr/>
          <p:nvPr/>
        </p:nvGrpSpPr>
        <p:grpSpPr>
          <a:xfrm>
            <a:off x="783443" y="2112092"/>
            <a:ext cx="5334606" cy="3204332"/>
            <a:chOff x="782689" y="1953277"/>
            <a:chExt cx="5335363" cy="3204787"/>
          </a:xfrm>
        </p:grpSpPr>
        <p:sp>
          <p:nvSpPr>
            <p:cNvPr id="10" name="Freeform 9"/>
            <p:cNvSpPr/>
            <p:nvPr/>
          </p:nvSpPr>
          <p:spPr>
            <a:xfrm rot="20641024" flipV="1">
              <a:off x="782689" y="3539231"/>
              <a:ext cx="5335363" cy="1618833"/>
            </a:xfrm>
            <a:custGeom>
              <a:avLst/>
              <a:gdLst>
                <a:gd name="connsiteX0" fmla="*/ 5335363 w 5335363"/>
                <a:gd name="connsiteY0" fmla="*/ 781903 h 1618833"/>
                <a:gd name="connsiteX1" fmla="*/ 3040974 w 5335363"/>
                <a:gd name="connsiteY1" fmla="*/ 8008 h 1618833"/>
                <a:gd name="connsiteX2" fmla="*/ 3038680 w 5335363"/>
                <a:gd name="connsiteY2" fmla="*/ 0 h 1618833"/>
                <a:gd name="connsiteX3" fmla="*/ 3027081 w 5335363"/>
                <a:gd name="connsiteY3" fmla="*/ 3322 h 1618833"/>
                <a:gd name="connsiteX4" fmla="*/ 3027078 w 5335363"/>
                <a:gd name="connsiteY4" fmla="*/ 3321 h 1618833"/>
                <a:gd name="connsiteX5" fmla="*/ 3027078 w 5335363"/>
                <a:gd name="connsiteY5" fmla="*/ 3323 h 1618833"/>
                <a:gd name="connsiteX6" fmla="*/ 0 w 5335363"/>
                <a:gd name="connsiteY6" fmla="*/ 870348 h 1618833"/>
                <a:gd name="connsiteX7" fmla="*/ 214383 w 5335363"/>
                <a:gd name="connsiteY7" fmla="*/ 1618833 h 1618833"/>
                <a:gd name="connsiteX8" fmla="*/ 3136389 w 5335363"/>
                <a:gd name="connsiteY8" fmla="*/ 781903 h 1618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5363" h="1618833">
                  <a:moveTo>
                    <a:pt x="5335363" y="781903"/>
                  </a:moveTo>
                  <a:lnTo>
                    <a:pt x="3040974" y="8008"/>
                  </a:lnTo>
                  <a:lnTo>
                    <a:pt x="3038680" y="0"/>
                  </a:lnTo>
                  <a:lnTo>
                    <a:pt x="3027081" y="3322"/>
                  </a:lnTo>
                  <a:lnTo>
                    <a:pt x="3027078" y="3321"/>
                  </a:lnTo>
                  <a:lnTo>
                    <a:pt x="3027078" y="3323"/>
                  </a:lnTo>
                  <a:lnTo>
                    <a:pt x="0" y="870348"/>
                  </a:lnTo>
                  <a:lnTo>
                    <a:pt x="214383" y="1618833"/>
                  </a:lnTo>
                  <a:lnTo>
                    <a:pt x="3136389" y="781903"/>
                  </a:lnTo>
                  <a:close/>
                </a:path>
              </a:pathLst>
            </a:custGeom>
            <a:solidFill>
              <a:srgbClr val="0099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grpSp>
          <p:nvGrpSpPr>
            <p:cNvPr id="11" name="Group 10"/>
            <p:cNvGrpSpPr/>
            <p:nvPr/>
          </p:nvGrpSpPr>
          <p:grpSpPr>
            <a:xfrm>
              <a:off x="869034" y="1953277"/>
              <a:ext cx="5153473" cy="3043644"/>
              <a:chOff x="869034" y="1953277"/>
              <a:chExt cx="5153473" cy="3043644"/>
            </a:xfrm>
          </p:grpSpPr>
          <p:sp>
            <p:nvSpPr>
              <p:cNvPr id="12" name="Freeform 11"/>
              <p:cNvSpPr/>
              <p:nvPr/>
            </p:nvSpPr>
            <p:spPr>
              <a:xfrm>
                <a:off x="869034" y="1953277"/>
                <a:ext cx="5153473" cy="1384074"/>
              </a:xfrm>
              <a:custGeom>
                <a:avLst/>
                <a:gdLst>
                  <a:gd name="connsiteX0" fmla="*/ 3148801 w 5153473"/>
                  <a:gd name="connsiteY0" fmla="*/ 0 h 1384074"/>
                  <a:gd name="connsiteX1" fmla="*/ 3150743 w 5153473"/>
                  <a:gd name="connsiteY1" fmla="*/ 1341 h 1384074"/>
                  <a:gd name="connsiteX2" fmla="*/ 3160868 w 5153473"/>
                  <a:gd name="connsiteY2" fmla="*/ 1341 h 1384074"/>
                  <a:gd name="connsiteX3" fmla="*/ 3160868 w 5153473"/>
                  <a:gd name="connsiteY3" fmla="*/ 8332 h 1384074"/>
                  <a:gd name="connsiteX4" fmla="*/ 5153473 w 5153473"/>
                  <a:gd name="connsiteY4" fmla="*/ 1384074 h 1384074"/>
                  <a:gd name="connsiteX5" fmla="*/ 3044177 w 5153473"/>
                  <a:gd name="connsiteY5" fmla="*/ 779923 h 1384074"/>
                  <a:gd name="connsiteX6" fmla="*/ 0 w 5153473"/>
                  <a:gd name="connsiteY6" fmla="*/ 779923 h 1384074"/>
                  <a:gd name="connsiteX7" fmla="*/ 0 w 5153473"/>
                  <a:gd name="connsiteY7" fmla="*/ 1341 h 1384074"/>
                  <a:gd name="connsiteX8" fmla="*/ 3148417 w 5153473"/>
                  <a:gd name="connsiteY8" fmla="*/ 1341 h 1384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3473" h="1384074">
                    <a:moveTo>
                      <a:pt x="3148801" y="0"/>
                    </a:moveTo>
                    <a:lnTo>
                      <a:pt x="3150743" y="1341"/>
                    </a:lnTo>
                    <a:lnTo>
                      <a:pt x="3160868" y="1341"/>
                    </a:lnTo>
                    <a:lnTo>
                      <a:pt x="3160868" y="8332"/>
                    </a:lnTo>
                    <a:lnTo>
                      <a:pt x="5153473" y="1384074"/>
                    </a:lnTo>
                    <a:lnTo>
                      <a:pt x="3044177" y="779923"/>
                    </a:lnTo>
                    <a:lnTo>
                      <a:pt x="0" y="779923"/>
                    </a:lnTo>
                    <a:lnTo>
                      <a:pt x="0" y="1341"/>
                    </a:lnTo>
                    <a:lnTo>
                      <a:pt x="3148417" y="1341"/>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grpSp>
            <p:nvGrpSpPr>
              <p:cNvPr id="13" name="Group 12"/>
              <p:cNvGrpSpPr/>
              <p:nvPr/>
            </p:nvGrpSpPr>
            <p:grpSpPr>
              <a:xfrm>
                <a:off x="869034" y="1996229"/>
                <a:ext cx="5113951" cy="3000692"/>
                <a:chOff x="869034" y="1996229"/>
                <a:chExt cx="5113951" cy="3000692"/>
              </a:xfrm>
            </p:grpSpPr>
            <p:sp>
              <p:nvSpPr>
                <p:cNvPr id="14" name="Freeform 13"/>
                <p:cNvSpPr/>
                <p:nvPr/>
              </p:nvSpPr>
              <p:spPr>
                <a:xfrm>
                  <a:off x="869034" y="3102710"/>
                  <a:ext cx="5113951" cy="778582"/>
                </a:xfrm>
                <a:custGeom>
                  <a:avLst/>
                  <a:gdLst>
                    <a:gd name="connsiteX0" fmla="*/ 0 w 5113951"/>
                    <a:gd name="connsiteY0" fmla="*/ 0 h 778582"/>
                    <a:gd name="connsiteX1" fmla="*/ 3160868 w 5113951"/>
                    <a:gd name="connsiteY1" fmla="*/ 0 h 778582"/>
                    <a:gd name="connsiteX2" fmla="*/ 3160868 w 5113951"/>
                    <a:gd name="connsiteY2" fmla="*/ 2115 h 778582"/>
                    <a:gd name="connsiteX3" fmla="*/ 5113951 w 5113951"/>
                    <a:gd name="connsiteY3" fmla="*/ 389292 h 778582"/>
                    <a:gd name="connsiteX4" fmla="*/ 3160868 w 5113951"/>
                    <a:gd name="connsiteY4" fmla="*/ 776469 h 778582"/>
                    <a:gd name="connsiteX5" fmla="*/ 3160868 w 5113951"/>
                    <a:gd name="connsiteY5" fmla="*/ 778582 h 778582"/>
                    <a:gd name="connsiteX6" fmla="*/ 0 w 5113951"/>
                    <a:gd name="connsiteY6" fmla="*/ 778582 h 77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3951" h="778582">
                      <a:moveTo>
                        <a:pt x="0" y="0"/>
                      </a:moveTo>
                      <a:lnTo>
                        <a:pt x="3160868" y="0"/>
                      </a:lnTo>
                      <a:lnTo>
                        <a:pt x="3160868" y="2115"/>
                      </a:lnTo>
                      <a:lnTo>
                        <a:pt x="5113951" y="389292"/>
                      </a:lnTo>
                      <a:lnTo>
                        <a:pt x="3160868" y="776469"/>
                      </a:lnTo>
                      <a:lnTo>
                        <a:pt x="3160868" y="778582"/>
                      </a:lnTo>
                      <a:lnTo>
                        <a:pt x="0" y="778582"/>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15" name="TextBox 14"/>
                <p:cNvSpPr txBox="1"/>
                <p:nvPr/>
              </p:nvSpPr>
              <p:spPr>
                <a:xfrm>
                  <a:off x="904596" y="1996229"/>
                  <a:ext cx="2779122" cy="697200"/>
                </a:xfrm>
                <a:prstGeom prst="rect">
                  <a:avLst/>
                </a:prstGeom>
                <a:solidFill>
                  <a:srgbClr val="0070C0"/>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Windows Desktop</a:t>
                  </a:r>
                  <a:endParaRPr lang="en-US" sz="2400" dirty="0">
                    <a:solidFill>
                      <a:srgbClr val="FFFFFF"/>
                    </a:solidFill>
                    <a:latin typeface="Segoe UI"/>
                  </a:endParaRPr>
                </a:p>
              </p:txBody>
            </p:sp>
            <p:sp>
              <p:nvSpPr>
                <p:cNvPr id="16" name="TextBox 15"/>
                <p:cNvSpPr txBox="1"/>
                <p:nvPr/>
              </p:nvSpPr>
              <p:spPr>
                <a:xfrm>
                  <a:off x="904596" y="3154011"/>
                  <a:ext cx="2779122" cy="697200"/>
                </a:xfrm>
                <a:prstGeom prst="rect">
                  <a:avLst/>
                </a:prstGeom>
                <a:solidFill>
                  <a:srgbClr val="ED7D31"/>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Windows Mobile</a:t>
                  </a:r>
                </a:p>
              </p:txBody>
            </p:sp>
            <p:sp>
              <p:nvSpPr>
                <p:cNvPr id="17" name="TextBox 16"/>
                <p:cNvSpPr txBox="1"/>
                <p:nvPr/>
              </p:nvSpPr>
              <p:spPr>
                <a:xfrm>
                  <a:off x="904596" y="4299721"/>
                  <a:ext cx="2779122" cy="697200"/>
                </a:xfrm>
                <a:prstGeom prst="rect">
                  <a:avLst/>
                </a:prstGeom>
                <a:solidFill>
                  <a:srgbClr val="009900"/>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Xbox</a:t>
                  </a:r>
                </a:p>
              </p:txBody>
            </p:sp>
          </p:grpSp>
        </p:grpSp>
      </p:grpSp>
      <p:grpSp>
        <p:nvGrpSpPr>
          <p:cNvPr id="18" name="Group 17"/>
          <p:cNvGrpSpPr/>
          <p:nvPr/>
        </p:nvGrpSpPr>
        <p:grpSpPr>
          <a:xfrm>
            <a:off x="865" y="2113432"/>
            <a:ext cx="749194" cy="3069568"/>
            <a:chOff x="0" y="1954618"/>
            <a:chExt cx="749300" cy="3070003"/>
          </a:xfrm>
        </p:grpSpPr>
        <p:grpSp>
          <p:nvGrpSpPr>
            <p:cNvPr id="19" name="Group 18"/>
            <p:cNvGrpSpPr/>
            <p:nvPr/>
          </p:nvGrpSpPr>
          <p:grpSpPr>
            <a:xfrm>
              <a:off x="0" y="1954618"/>
              <a:ext cx="749300" cy="778582"/>
              <a:chOff x="0" y="1954618"/>
              <a:chExt cx="749300" cy="778582"/>
            </a:xfrm>
          </p:grpSpPr>
          <p:sp>
            <p:nvSpPr>
              <p:cNvPr id="26" name="Rectangle 25"/>
              <p:cNvSpPr/>
              <p:nvPr/>
            </p:nvSpPr>
            <p:spPr>
              <a:xfrm>
                <a:off x="0" y="1954618"/>
                <a:ext cx="749300" cy="77858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27" name="Freeform 67"/>
              <p:cNvSpPr>
                <a:spLocks noEditPoints="1"/>
              </p:cNvSpPr>
              <p:nvPr/>
            </p:nvSpPr>
            <p:spPr bwMode="auto">
              <a:xfrm>
                <a:off x="76254" y="2184400"/>
                <a:ext cx="587291" cy="371972"/>
              </a:xfrm>
              <a:custGeom>
                <a:avLst/>
                <a:gdLst>
                  <a:gd name="T0" fmla="*/ 12 w 1195"/>
                  <a:gd name="T1" fmla="*/ 0 h 757"/>
                  <a:gd name="T2" fmla="*/ 0 w 1195"/>
                  <a:gd name="T3" fmla="*/ 680 h 757"/>
                  <a:gd name="T4" fmla="*/ 555 w 1195"/>
                  <a:gd name="T5" fmla="*/ 692 h 757"/>
                  <a:gd name="T6" fmla="*/ 555 w 1195"/>
                  <a:gd name="T7" fmla="*/ 712 h 757"/>
                  <a:gd name="T8" fmla="*/ 304 w 1195"/>
                  <a:gd name="T9" fmla="*/ 724 h 757"/>
                  <a:gd name="T10" fmla="*/ 296 w 1195"/>
                  <a:gd name="T11" fmla="*/ 757 h 757"/>
                  <a:gd name="T12" fmla="*/ 894 w 1195"/>
                  <a:gd name="T13" fmla="*/ 745 h 757"/>
                  <a:gd name="T14" fmla="*/ 860 w 1195"/>
                  <a:gd name="T15" fmla="*/ 712 h 757"/>
                  <a:gd name="T16" fmla="*/ 620 w 1195"/>
                  <a:gd name="T17" fmla="*/ 693 h 757"/>
                  <a:gd name="T18" fmla="*/ 1182 w 1195"/>
                  <a:gd name="T19" fmla="*/ 692 h 757"/>
                  <a:gd name="T20" fmla="*/ 1195 w 1195"/>
                  <a:gd name="T21" fmla="*/ 13 h 757"/>
                  <a:gd name="T22" fmla="*/ 969 w 1195"/>
                  <a:gd name="T23" fmla="*/ 673 h 757"/>
                  <a:gd name="T24" fmla="*/ 952 w 1195"/>
                  <a:gd name="T25" fmla="*/ 670 h 757"/>
                  <a:gd name="T26" fmla="*/ 969 w 1195"/>
                  <a:gd name="T27" fmla="*/ 667 h 757"/>
                  <a:gd name="T28" fmla="*/ 969 w 1195"/>
                  <a:gd name="T29" fmla="*/ 673 h 757"/>
                  <a:gd name="T30" fmla="*/ 984 w 1195"/>
                  <a:gd name="T31" fmla="*/ 673 h 757"/>
                  <a:gd name="T32" fmla="*/ 984 w 1195"/>
                  <a:gd name="T33" fmla="*/ 667 h 757"/>
                  <a:gd name="T34" fmla="*/ 1001 w 1195"/>
                  <a:gd name="T35" fmla="*/ 670 h 757"/>
                  <a:gd name="T36" fmla="*/ 1027 w 1195"/>
                  <a:gd name="T37" fmla="*/ 673 h 757"/>
                  <a:gd name="T38" fmla="*/ 1009 w 1195"/>
                  <a:gd name="T39" fmla="*/ 670 h 757"/>
                  <a:gd name="T40" fmla="*/ 1027 w 1195"/>
                  <a:gd name="T41" fmla="*/ 667 h 757"/>
                  <a:gd name="T42" fmla="*/ 1027 w 1195"/>
                  <a:gd name="T43" fmla="*/ 673 h 757"/>
                  <a:gd name="T44" fmla="*/ 1041 w 1195"/>
                  <a:gd name="T45" fmla="*/ 673 h 757"/>
                  <a:gd name="T46" fmla="*/ 1041 w 1195"/>
                  <a:gd name="T47" fmla="*/ 667 h 757"/>
                  <a:gd name="T48" fmla="*/ 1059 w 1195"/>
                  <a:gd name="T49" fmla="*/ 670 h 757"/>
                  <a:gd name="T50" fmla="*/ 1085 w 1195"/>
                  <a:gd name="T51" fmla="*/ 673 h 757"/>
                  <a:gd name="T52" fmla="*/ 1067 w 1195"/>
                  <a:gd name="T53" fmla="*/ 670 h 757"/>
                  <a:gd name="T54" fmla="*/ 1085 w 1195"/>
                  <a:gd name="T55" fmla="*/ 667 h 757"/>
                  <a:gd name="T56" fmla="*/ 1085 w 1195"/>
                  <a:gd name="T57" fmla="*/ 673 h 757"/>
                  <a:gd name="T58" fmla="*/ 1099 w 1195"/>
                  <a:gd name="T59" fmla="*/ 673 h 757"/>
                  <a:gd name="T60" fmla="*/ 1099 w 1195"/>
                  <a:gd name="T61" fmla="*/ 667 h 757"/>
                  <a:gd name="T62" fmla="*/ 1117 w 1195"/>
                  <a:gd name="T63" fmla="*/ 670 h 757"/>
                  <a:gd name="T64" fmla="*/ 1132 w 1195"/>
                  <a:gd name="T65" fmla="*/ 678 h 757"/>
                  <a:gd name="T66" fmla="*/ 1132 w 1195"/>
                  <a:gd name="T67" fmla="*/ 662 h 757"/>
                  <a:gd name="T68" fmla="*/ 1132 w 1195"/>
                  <a:gd name="T69" fmla="*/ 678 h 757"/>
                  <a:gd name="T70" fmla="*/ 1140 w 1195"/>
                  <a:gd name="T71" fmla="*/ 650 h 757"/>
                  <a:gd name="T72" fmla="*/ 42 w 1195"/>
                  <a:gd name="T73" fmla="*/ 638 h 757"/>
                  <a:gd name="T74" fmla="*/ 54 w 1195"/>
                  <a:gd name="T75" fmla="*/ 42 h 757"/>
                  <a:gd name="T76" fmla="*/ 1153 w 1195"/>
                  <a:gd name="T77" fmla="*/ 55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95" h="757">
                    <a:moveTo>
                      <a:pt x="1182" y="0"/>
                    </a:moveTo>
                    <a:cubicBezTo>
                      <a:pt x="12" y="0"/>
                      <a:pt x="12" y="0"/>
                      <a:pt x="12" y="0"/>
                    </a:cubicBezTo>
                    <a:cubicBezTo>
                      <a:pt x="5" y="0"/>
                      <a:pt x="0" y="6"/>
                      <a:pt x="0" y="13"/>
                    </a:cubicBezTo>
                    <a:cubicBezTo>
                      <a:pt x="0" y="680"/>
                      <a:pt x="0" y="680"/>
                      <a:pt x="0" y="680"/>
                    </a:cubicBezTo>
                    <a:cubicBezTo>
                      <a:pt x="0" y="687"/>
                      <a:pt x="5" y="692"/>
                      <a:pt x="12" y="692"/>
                    </a:cubicBezTo>
                    <a:cubicBezTo>
                      <a:pt x="555" y="692"/>
                      <a:pt x="555" y="692"/>
                      <a:pt x="555" y="692"/>
                    </a:cubicBezTo>
                    <a:cubicBezTo>
                      <a:pt x="555" y="692"/>
                      <a:pt x="555" y="693"/>
                      <a:pt x="555" y="693"/>
                    </a:cubicBezTo>
                    <a:cubicBezTo>
                      <a:pt x="555" y="712"/>
                      <a:pt x="555" y="712"/>
                      <a:pt x="555" y="712"/>
                    </a:cubicBezTo>
                    <a:cubicBezTo>
                      <a:pt x="317" y="712"/>
                      <a:pt x="317" y="712"/>
                      <a:pt x="317" y="712"/>
                    </a:cubicBezTo>
                    <a:cubicBezTo>
                      <a:pt x="310" y="712"/>
                      <a:pt x="304" y="717"/>
                      <a:pt x="304" y="724"/>
                    </a:cubicBezTo>
                    <a:cubicBezTo>
                      <a:pt x="283" y="745"/>
                      <a:pt x="283" y="745"/>
                      <a:pt x="283" y="745"/>
                    </a:cubicBezTo>
                    <a:cubicBezTo>
                      <a:pt x="283" y="752"/>
                      <a:pt x="289" y="757"/>
                      <a:pt x="296" y="757"/>
                    </a:cubicBezTo>
                    <a:cubicBezTo>
                      <a:pt x="881" y="757"/>
                      <a:pt x="881" y="757"/>
                      <a:pt x="881" y="757"/>
                    </a:cubicBezTo>
                    <a:cubicBezTo>
                      <a:pt x="888" y="757"/>
                      <a:pt x="894" y="752"/>
                      <a:pt x="894" y="745"/>
                    </a:cubicBezTo>
                    <a:cubicBezTo>
                      <a:pt x="873" y="724"/>
                      <a:pt x="873" y="724"/>
                      <a:pt x="873" y="724"/>
                    </a:cubicBezTo>
                    <a:cubicBezTo>
                      <a:pt x="873" y="717"/>
                      <a:pt x="867" y="712"/>
                      <a:pt x="860" y="712"/>
                    </a:cubicBezTo>
                    <a:cubicBezTo>
                      <a:pt x="620" y="712"/>
                      <a:pt x="620" y="712"/>
                      <a:pt x="620" y="712"/>
                    </a:cubicBezTo>
                    <a:cubicBezTo>
                      <a:pt x="620" y="693"/>
                      <a:pt x="620" y="693"/>
                      <a:pt x="620" y="693"/>
                    </a:cubicBezTo>
                    <a:cubicBezTo>
                      <a:pt x="620" y="693"/>
                      <a:pt x="620" y="692"/>
                      <a:pt x="620" y="692"/>
                    </a:cubicBezTo>
                    <a:cubicBezTo>
                      <a:pt x="1182" y="692"/>
                      <a:pt x="1182" y="692"/>
                      <a:pt x="1182" y="692"/>
                    </a:cubicBezTo>
                    <a:cubicBezTo>
                      <a:pt x="1189" y="692"/>
                      <a:pt x="1195" y="687"/>
                      <a:pt x="1195" y="680"/>
                    </a:cubicBezTo>
                    <a:cubicBezTo>
                      <a:pt x="1195" y="13"/>
                      <a:pt x="1195" y="13"/>
                      <a:pt x="1195" y="13"/>
                    </a:cubicBezTo>
                    <a:cubicBezTo>
                      <a:pt x="1195" y="6"/>
                      <a:pt x="1189" y="0"/>
                      <a:pt x="1182" y="0"/>
                    </a:cubicBezTo>
                    <a:close/>
                    <a:moveTo>
                      <a:pt x="969" y="673"/>
                    </a:moveTo>
                    <a:cubicBezTo>
                      <a:pt x="955" y="673"/>
                      <a:pt x="955" y="673"/>
                      <a:pt x="955" y="673"/>
                    </a:cubicBezTo>
                    <a:cubicBezTo>
                      <a:pt x="953" y="673"/>
                      <a:pt x="952" y="672"/>
                      <a:pt x="952" y="670"/>
                    </a:cubicBezTo>
                    <a:cubicBezTo>
                      <a:pt x="952" y="669"/>
                      <a:pt x="953" y="667"/>
                      <a:pt x="955" y="667"/>
                    </a:cubicBezTo>
                    <a:cubicBezTo>
                      <a:pt x="969" y="667"/>
                      <a:pt x="969" y="667"/>
                      <a:pt x="969" y="667"/>
                    </a:cubicBezTo>
                    <a:cubicBezTo>
                      <a:pt x="971" y="667"/>
                      <a:pt x="972" y="669"/>
                      <a:pt x="972" y="670"/>
                    </a:cubicBezTo>
                    <a:cubicBezTo>
                      <a:pt x="972" y="672"/>
                      <a:pt x="971" y="673"/>
                      <a:pt x="969" y="673"/>
                    </a:cubicBezTo>
                    <a:close/>
                    <a:moveTo>
                      <a:pt x="998" y="673"/>
                    </a:moveTo>
                    <a:cubicBezTo>
                      <a:pt x="984" y="673"/>
                      <a:pt x="984" y="673"/>
                      <a:pt x="984" y="673"/>
                    </a:cubicBezTo>
                    <a:cubicBezTo>
                      <a:pt x="982" y="673"/>
                      <a:pt x="981" y="672"/>
                      <a:pt x="981" y="670"/>
                    </a:cubicBezTo>
                    <a:cubicBezTo>
                      <a:pt x="981" y="669"/>
                      <a:pt x="982" y="667"/>
                      <a:pt x="984" y="667"/>
                    </a:cubicBezTo>
                    <a:cubicBezTo>
                      <a:pt x="998" y="667"/>
                      <a:pt x="998" y="667"/>
                      <a:pt x="998" y="667"/>
                    </a:cubicBezTo>
                    <a:cubicBezTo>
                      <a:pt x="1000" y="667"/>
                      <a:pt x="1001" y="669"/>
                      <a:pt x="1001" y="670"/>
                    </a:cubicBezTo>
                    <a:cubicBezTo>
                      <a:pt x="1001" y="672"/>
                      <a:pt x="1000" y="673"/>
                      <a:pt x="998" y="673"/>
                    </a:cubicBezTo>
                    <a:close/>
                    <a:moveTo>
                      <a:pt x="1027" y="673"/>
                    </a:moveTo>
                    <a:cubicBezTo>
                      <a:pt x="1013" y="673"/>
                      <a:pt x="1013" y="673"/>
                      <a:pt x="1013" y="673"/>
                    </a:cubicBezTo>
                    <a:cubicBezTo>
                      <a:pt x="1011" y="673"/>
                      <a:pt x="1009" y="672"/>
                      <a:pt x="1009" y="670"/>
                    </a:cubicBezTo>
                    <a:cubicBezTo>
                      <a:pt x="1009" y="669"/>
                      <a:pt x="1011" y="667"/>
                      <a:pt x="1013" y="667"/>
                    </a:cubicBezTo>
                    <a:cubicBezTo>
                      <a:pt x="1027" y="667"/>
                      <a:pt x="1027" y="667"/>
                      <a:pt x="1027" y="667"/>
                    </a:cubicBezTo>
                    <a:cubicBezTo>
                      <a:pt x="1029" y="667"/>
                      <a:pt x="1030" y="669"/>
                      <a:pt x="1030" y="670"/>
                    </a:cubicBezTo>
                    <a:cubicBezTo>
                      <a:pt x="1030" y="672"/>
                      <a:pt x="1029" y="673"/>
                      <a:pt x="1027" y="673"/>
                    </a:cubicBezTo>
                    <a:close/>
                    <a:moveTo>
                      <a:pt x="1056" y="673"/>
                    </a:moveTo>
                    <a:cubicBezTo>
                      <a:pt x="1041" y="673"/>
                      <a:pt x="1041" y="673"/>
                      <a:pt x="1041" y="673"/>
                    </a:cubicBezTo>
                    <a:cubicBezTo>
                      <a:pt x="1040" y="673"/>
                      <a:pt x="1038" y="672"/>
                      <a:pt x="1038" y="670"/>
                    </a:cubicBezTo>
                    <a:cubicBezTo>
                      <a:pt x="1038" y="669"/>
                      <a:pt x="1040" y="667"/>
                      <a:pt x="1041" y="667"/>
                    </a:cubicBezTo>
                    <a:cubicBezTo>
                      <a:pt x="1056" y="667"/>
                      <a:pt x="1056" y="667"/>
                      <a:pt x="1056" y="667"/>
                    </a:cubicBezTo>
                    <a:cubicBezTo>
                      <a:pt x="1058" y="667"/>
                      <a:pt x="1059" y="669"/>
                      <a:pt x="1059" y="670"/>
                    </a:cubicBezTo>
                    <a:cubicBezTo>
                      <a:pt x="1059" y="672"/>
                      <a:pt x="1058" y="673"/>
                      <a:pt x="1056" y="673"/>
                    </a:cubicBezTo>
                    <a:close/>
                    <a:moveTo>
                      <a:pt x="1085" y="673"/>
                    </a:moveTo>
                    <a:cubicBezTo>
                      <a:pt x="1070" y="673"/>
                      <a:pt x="1070" y="673"/>
                      <a:pt x="1070" y="673"/>
                    </a:cubicBezTo>
                    <a:cubicBezTo>
                      <a:pt x="1069" y="673"/>
                      <a:pt x="1067" y="672"/>
                      <a:pt x="1067" y="670"/>
                    </a:cubicBezTo>
                    <a:cubicBezTo>
                      <a:pt x="1067" y="669"/>
                      <a:pt x="1069" y="667"/>
                      <a:pt x="1070" y="667"/>
                    </a:cubicBezTo>
                    <a:cubicBezTo>
                      <a:pt x="1085" y="667"/>
                      <a:pt x="1085" y="667"/>
                      <a:pt x="1085" y="667"/>
                    </a:cubicBezTo>
                    <a:cubicBezTo>
                      <a:pt x="1087" y="667"/>
                      <a:pt x="1088" y="669"/>
                      <a:pt x="1088" y="670"/>
                    </a:cubicBezTo>
                    <a:cubicBezTo>
                      <a:pt x="1088" y="672"/>
                      <a:pt x="1087" y="673"/>
                      <a:pt x="1085" y="673"/>
                    </a:cubicBezTo>
                    <a:close/>
                    <a:moveTo>
                      <a:pt x="1114" y="673"/>
                    </a:moveTo>
                    <a:cubicBezTo>
                      <a:pt x="1099" y="673"/>
                      <a:pt x="1099" y="673"/>
                      <a:pt x="1099" y="673"/>
                    </a:cubicBezTo>
                    <a:cubicBezTo>
                      <a:pt x="1098" y="673"/>
                      <a:pt x="1096" y="672"/>
                      <a:pt x="1096" y="670"/>
                    </a:cubicBezTo>
                    <a:cubicBezTo>
                      <a:pt x="1096" y="669"/>
                      <a:pt x="1098" y="667"/>
                      <a:pt x="1099" y="667"/>
                    </a:cubicBezTo>
                    <a:cubicBezTo>
                      <a:pt x="1114" y="667"/>
                      <a:pt x="1114" y="667"/>
                      <a:pt x="1114" y="667"/>
                    </a:cubicBezTo>
                    <a:cubicBezTo>
                      <a:pt x="1116" y="667"/>
                      <a:pt x="1117" y="669"/>
                      <a:pt x="1117" y="670"/>
                    </a:cubicBezTo>
                    <a:cubicBezTo>
                      <a:pt x="1117" y="672"/>
                      <a:pt x="1116" y="673"/>
                      <a:pt x="1114" y="673"/>
                    </a:cubicBezTo>
                    <a:close/>
                    <a:moveTo>
                      <a:pt x="1132" y="678"/>
                    </a:moveTo>
                    <a:cubicBezTo>
                      <a:pt x="1128" y="678"/>
                      <a:pt x="1124" y="675"/>
                      <a:pt x="1124" y="670"/>
                    </a:cubicBezTo>
                    <a:cubicBezTo>
                      <a:pt x="1124" y="666"/>
                      <a:pt x="1128" y="662"/>
                      <a:pt x="1132" y="662"/>
                    </a:cubicBezTo>
                    <a:cubicBezTo>
                      <a:pt x="1136" y="662"/>
                      <a:pt x="1140" y="666"/>
                      <a:pt x="1140" y="670"/>
                    </a:cubicBezTo>
                    <a:cubicBezTo>
                      <a:pt x="1140" y="675"/>
                      <a:pt x="1136" y="678"/>
                      <a:pt x="1132" y="678"/>
                    </a:cubicBezTo>
                    <a:close/>
                    <a:moveTo>
                      <a:pt x="1153" y="638"/>
                    </a:moveTo>
                    <a:cubicBezTo>
                      <a:pt x="1153" y="645"/>
                      <a:pt x="1147" y="650"/>
                      <a:pt x="1140" y="650"/>
                    </a:cubicBezTo>
                    <a:cubicBezTo>
                      <a:pt x="54" y="650"/>
                      <a:pt x="54" y="650"/>
                      <a:pt x="54" y="650"/>
                    </a:cubicBezTo>
                    <a:cubicBezTo>
                      <a:pt x="47" y="650"/>
                      <a:pt x="42" y="645"/>
                      <a:pt x="42" y="638"/>
                    </a:cubicBezTo>
                    <a:cubicBezTo>
                      <a:pt x="42" y="55"/>
                      <a:pt x="42" y="55"/>
                      <a:pt x="42" y="55"/>
                    </a:cubicBezTo>
                    <a:cubicBezTo>
                      <a:pt x="42" y="48"/>
                      <a:pt x="47" y="42"/>
                      <a:pt x="54" y="42"/>
                    </a:cubicBezTo>
                    <a:cubicBezTo>
                      <a:pt x="1140" y="42"/>
                      <a:pt x="1140" y="42"/>
                      <a:pt x="1140" y="42"/>
                    </a:cubicBezTo>
                    <a:cubicBezTo>
                      <a:pt x="1147" y="42"/>
                      <a:pt x="1153" y="48"/>
                      <a:pt x="1153" y="55"/>
                    </a:cubicBezTo>
                    <a:lnTo>
                      <a:pt x="1153" y="638"/>
                    </a:lnTo>
                    <a:close/>
                  </a:path>
                </a:pathLst>
              </a:custGeom>
              <a:solidFill>
                <a:schemeClr val="bg1"/>
              </a:solidFill>
              <a:ln>
                <a:noFill/>
              </a:ln>
            </p:spPr>
            <p:txBody>
              <a:bodyPr vert="horz" wrap="square" lIns="89599" tIns="44801" rIns="89599" bIns="44801" numCol="1" anchor="t" anchorCtr="0" compatLnSpc="1">
                <a:prstTxWarp prst="textNoShape">
                  <a:avLst/>
                </a:prstTxWarp>
              </a:bodyPr>
              <a:lstStyle/>
              <a:p>
                <a:pPr defTabSz="896036">
                  <a:defRPr/>
                </a:pPr>
                <a:endParaRPr lang="en-US" kern="0">
                  <a:solidFill>
                    <a:sysClr val="windowText" lastClr="000000"/>
                  </a:solidFill>
                  <a:latin typeface="Segoe UI"/>
                </a:endParaRPr>
              </a:p>
            </p:txBody>
          </p:sp>
        </p:grpSp>
        <p:grpSp>
          <p:nvGrpSpPr>
            <p:cNvPr id="20" name="Group 19"/>
            <p:cNvGrpSpPr/>
            <p:nvPr/>
          </p:nvGrpSpPr>
          <p:grpSpPr>
            <a:xfrm>
              <a:off x="0" y="3100328"/>
              <a:ext cx="749300" cy="778582"/>
              <a:chOff x="0" y="3100328"/>
              <a:chExt cx="749300" cy="778582"/>
            </a:xfrm>
          </p:grpSpPr>
          <p:sp>
            <p:nvSpPr>
              <p:cNvPr id="24" name="Rectangle 23"/>
              <p:cNvSpPr/>
              <p:nvPr/>
            </p:nvSpPr>
            <p:spPr>
              <a:xfrm>
                <a:off x="0" y="3100328"/>
                <a:ext cx="749300" cy="778582"/>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25" name="Freeform 24"/>
              <p:cNvSpPr>
                <a:spLocks noEditPoints="1"/>
              </p:cNvSpPr>
              <p:nvPr/>
            </p:nvSpPr>
            <p:spPr bwMode="auto">
              <a:xfrm>
                <a:off x="205203" y="3240463"/>
                <a:ext cx="319748" cy="495210"/>
              </a:xfrm>
              <a:custGeom>
                <a:avLst/>
                <a:gdLst>
                  <a:gd name="T0" fmla="*/ 172 w 187"/>
                  <a:gd name="T1" fmla="*/ 0 h 289"/>
                  <a:gd name="T2" fmla="*/ 14 w 187"/>
                  <a:gd name="T3" fmla="*/ 0 h 289"/>
                  <a:gd name="T4" fmla="*/ 0 w 187"/>
                  <a:gd name="T5" fmla="*/ 14 h 289"/>
                  <a:gd name="T6" fmla="*/ 0 w 187"/>
                  <a:gd name="T7" fmla="*/ 274 h 289"/>
                  <a:gd name="T8" fmla="*/ 14 w 187"/>
                  <a:gd name="T9" fmla="*/ 289 h 289"/>
                  <a:gd name="T10" fmla="*/ 172 w 187"/>
                  <a:gd name="T11" fmla="*/ 289 h 289"/>
                  <a:gd name="T12" fmla="*/ 187 w 187"/>
                  <a:gd name="T13" fmla="*/ 274 h 289"/>
                  <a:gd name="T14" fmla="*/ 187 w 187"/>
                  <a:gd name="T15" fmla="*/ 14 h 289"/>
                  <a:gd name="T16" fmla="*/ 172 w 187"/>
                  <a:gd name="T17" fmla="*/ 0 h 289"/>
                  <a:gd name="T18" fmla="*/ 93 w 187"/>
                  <a:gd name="T19" fmla="*/ 276 h 289"/>
                  <a:gd name="T20" fmla="*/ 82 w 187"/>
                  <a:gd name="T21" fmla="*/ 265 h 289"/>
                  <a:gd name="T22" fmla="*/ 93 w 187"/>
                  <a:gd name="T23" fmla="*/ 254 h 289"/>
                  <a:gd name="T24" fmla="*/ 104 w 187"/>
                  <a:gd name="T25" fmla="*/ 265 h 289"/>
                  <a:gd name="T26" fmla="*/ 93 w 187"/>
                  <a:gd name="T27" fmla="*/ 276 h 289"/>
                  <a:gd name="T28" fmla="*/ 164 w 187"/>
                  <a:gd name="T29" fmla="*/ 237 h 289"/>
                  <a:gd name="T30" fmla="*/ 23 w 187"/>
                  <a:gd name="T31" fmla="*/ 237 h 289"/>
                  <a:gd name="T32" fmla="*/ 23 w 187"/>
                  <a:gd name="T33" fmla="*/ 24 h 289"/>
                  <a:gd name="T34" fmla="*/ 164 w 187"/>
                  <a:gd name="T35" fmla="*/ 24 h 289"/>
                  <a:gd name="T36" fmla="*/ 164 w 187"/>
                  <a:gd name="T37" fmla="*/ 23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289">
                    <a:moveTo>
                      <a:pt x="172" y="0"/>
                    </a:moveTo>
                    <a:cubicBezTo>
                      <a:pt x="14" y="0"/>
                      <a:pt x="14" y="0"/>
                      <a:pt x="14" y="0"/>
                    </a:cubicBezTo>
                    <a:cubicBezTo>
                      <a:pt x="6" y="0"/>
                      <a:pt x="0" y="6"/>
                      <a:pt x="0" y="14"/>
                    </a:cubicBezTo>
                    <a:cubicBezTo>
                      <a:pt x="0" y="274"/>
                      <a:pt x="0" y="274"/>
                      <a:pt x="0" y="274"/>
                    </a:cubicBezTo>
                    <a:cubicBezTo>
                      <a:pt x="0" y="282"/>
                      <a:pt x="6" y="289"/>
                      <a:pt x="14" y="289"/>
                    </a:cubicBezTo>
                    <a:cubicBezTo>
                      <a:pt x="172" y="289"/>
                      <a:pt x="172" y="289"/>
                      <a:pt x="172" y="289"/>
                    </a:cubicBezTo>
                    <a:cubicBezTo>
                      <a:pt x="180" y="289"/>
                      <a:pt x="187" y="282"/>
                      <a:pt x="187" y="274"/>
                    </a:cubicBezTo>
                    <a:cubicBezTo>
                      <a:pt x="187" y="14"/>
                      <a:pt x="187" y="14"/>
                      <a:pt x="187" y="14"/>
                    </a:cubicBezTo>
                    <a:cubicBezTo>
                      <a:pt x="187" y="6"/>
                      <a:pt x="180" y="0"/>
                      <a:pt x="172" y="0"/>
                    </a:cubicBezTo>
                    <a:close/>
                    <a:moveTo>
                      <a:pt x="93" y="276"/>
                    </a:moveTo>
                    <a:cubicBezTo>
                      <a:pt x="87" y="276"/>
                      <a:pt x="82" y="271"/>
                      <a:pt x="82" y="265"/>
                    </a:cubicBezTo>
                    <a:cubicBezTo>
                      <a:pt x="82" y="259"/>
                      <a:pt x="87" y="254"/>
                      <a:pt x="93" y="254"/>
                    </a:cubicBezTo>
                    <a:cubicBezTo>
                      <a:pt x="99" y="254"/>
                      <a:pt x="104" y="259"/>
                      <a:pt x="104" y="265"/>
                    </a:cubicBezTo>
                    <a:cubicBezTo>
                      <a:pt x="104" y="271"/>
                      <a:pt x="99" y="276"/>
                      <a:pt x="93" y="276"/>
                    </a:cubicBezTo>
                    <a:close/>
                    <a:moveTo>
                      <a:pt x="164" y="237"/>
                    </a:moveTo>
                    <a:cubicBezTo>
                      <a:pt x="23" y="237"/>
                      <a:pt x="23" y="237"/>
                      <a:pt x="23" y="237"/>
                    </a:cubicBezTo>
                    <a:cubicBezTo>
                      <a:pt x="23" y="24"/>
                      <a:pt x="23" y="24"/>
                      <a:pt x="23" y="24"/>
                    </a:cubicBezTo>
                    <a:cubicBezTo>
                      <a:pt x="164" y="24"/>
                      <a:pt x="164" y="24"/>
                      <a:pt x="164" y="24"/>
                    </a:cubicBezTo>
                    <a:lnTo>
                      <a:pt x="164" y="237"/>
                    </a:lnTo>
                    <a:close/>
                  </a:path>
                </a:pathLst>
              </a:custGeom>
              <a:solidFill>
                <a:schemeClr val="bg1"/>
              </a:solidFill>
              <a:ln>
                <a:noFill/>
              </a:ln>
              <a:extLst/>
            </p:spPr>
            <p:txBody>
              <a:bodyPr vert="horz" wrap="square" lIns="91427" tIns="45713" rIns="91427" bIns="45713" numCol="1" anchor="t" anchorCtr="0" compatLnSpc="1">
                <a:prstTxWarp prst="textNoShape">
                  <a:avLst/>
                </a:prstTxWarp>
              </a:bodyPr>
              <a:lstStyle/>
              <a:p>
                <a:pPr defTabSz="914367"/>
                <a:endParaRPr lang="en-US">
                  <a:solidFill>
                    <a:srgbClr val="404040"/>
                  </a:solidFill>
                  <a:latin typeface="Segoe UI"/>
                </a:endParaRPr>
              </a:p>
            </p:txBody>
          </p:sp>
        </p:grpSp>
        <p:grpSp>
          <p:nvGrpSpPr>
            <p:cNvPr id="21" name="Group 20"/>
            <p:cNvGrpSpPr/>
            <p:nvPr/>
          </p:nvGrpSpPr>
          <p:grpSpPr>
            <a:xfrm>
              <a:off x="0" y="4246039"/>
              <a:ext cx="749300" cy="778582"/>
              <a:chOff x="0" y="4119039"/>
              <a:chExt cx="749300" cy="778582"/>
            </a:xfrm>
            <a:solidFill>
              <a:srgbClr val="009900"/>
            </a:solidFill>
          </p:grpSpPr>
          <p:sp>
            <p:nvSpPr>
              <p:cNvPr id="22" name="Rectangle 21"/>
              <p:cNvSpPr/>
              <p:nvPr/>
            </p:nvSpPr>
            <p:spPr>
              <a:xfrm>
                <a:off x="0" y="4119039"/>
                <a:ext cx="749300" cy="7785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pic>
            <p:nvPicPr>
              <p:cNvPr id="23" name="Picture 42" descr="C:\Users\sakuu\Documents\Ballmer WPC\PNGS\xboxpearl.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black">
              <a:xfrm>
                <a:off x="169658" y="4312340"/>
                <a:ext cx="390838" cy="391978"/>
              </a:xfrm>
              <a:prstGeom prst="rect">
                <a:avLst/>
              </a:prstGeom>
              <a:grpFill/>
              <a:extLst/>
            </p:spPr>
          </p:pic>
        </p:grpSp>
      </p:grpSp>
      <p:sp>
        <p:nvSpPr>
          <p:cNvPr id="28" name="Rectangle 27"/>
          <p:cNvSpPr/>
          <p:nvPr/>
        </p:nvSpPr>
        <p:spPr>
          <a:xfrm>
            <a:off x="7308231" y="3223693"/>
            <a:ext cx="4476563" cy="1014429"/>
          </a:xfrm>
          <a:prstGeom prst="rect">
            <a:avLst/>
          </a:prstGeom>
        </p:spPr>
        <p:txBody>
          <a:bodyPr wrap="square" anchor="ctr">
            <a:spAutoFit/>
          </a:bodyPr>
          <a:lstStyle/>
          <a:p>
            <a:pPr defTabSz="1267762" fontAlgn="base">
              <a:lnSpc>
                <a:spcPct val="90000"/>
              </a:lnSpc>
              <a:spcBef>
                <a:spcPct val="0"/>
              </a:spcBef>
              <a:spcAft>
                <a:spcPts val="400"/>
              </a:spcAft>
            </a:pPr>
            <a:r>
              <a:rPr lang="en-US" sz="1600" dirty="0">
                <a:solidFill>
                  <a:srgbClr val="FFFFFF"/>
                </a:solidFill>
                <a:latin typeface="Segoe UI"/>
                <a:ea typeface="Segoe UI" pitchFamily="34" charset="0"/>
                <a:cs typeface="Segoe UI" pitchFamily="34" charset="0"/>
              </a:rPr>
              <a:t>ONE CORE OS</a:t>
            </a:r>
          </a:p>
          <a:p>
            <a:pPr defTabSz="1267762" fontAlgn="base">
              <a:lnSpc>
                <a:spcPct val="90000"/>
              </a:lnSpc>
              <a:spcBef>
                <a:spcPct val="0"/>
              </a:spcBef>
              <a:spcAft>
                <a:spcPts val="400"/>
              </a:spcAft>
            </a:pPr>
            <a:r>
              <a:rPr lang="en-US" sz="1600" dirty="0">
                <a:solidFill>
                  <a:srgbClr val="FFFFFF"/>
                </a:solidFill>
                <a:latin typeface="Segoe UI"/>
                <a:ea typeface="Segoe UI" pitchFamily="34" charset="0"/>
                <a:cs typeface="Segoe UI" pitchFamily="34" charset="0"/>
              </a:rPr>
              <a:t>ONE APP PLATFORM</a:t>
            </a:r>
          </a:p>
          <a:p>
            <a:pPr defTabSz="1267762" fontAlgn="base">
              <a:lnSpc>
                <a:spcPct val="90000"/>
              </a:lnSpc>
              <a:spcBef>
                <a:spcPct val="0"/>
              </a:spcBef>
              <a:spcAft>
                <a:spcPts val="400"/>
              </a:spcAft>
            </a:pPr>
            <a:r>
              <a:rPr lang="en-US" sz="2745" dirty="0">
                <a:solidFill>
                  <a:srgbClr val="FFFFFF"/>
                </a:solidFill>
                <a:latin typeface="Segoe UI"/>
                <a:ea typeface="Segoe UI" pitchFamily="34" charset="0"/>
                <a:cs typeface="Segoe UI" pitchFamily="34" charset="0"/>
              </a:rPr>
              <a:t>ONE STORE</a:t>
            </a:r>
            <a:endParaRPr lang="en-US" sz="1600" dirty="0">
              <a:solidFill>
                <a:srgbClr val="FFFFFF"/>
              </a:solidFill>
              <a:latin typeface="Segoe UI"/>
              <a:ea typeface="Segoe UI" pitchFamily="34" charset="0"/>
              <a:cs typeface="Segoe UI" pitchFamily="34" charset="0"/>
            </a:endParaRPr>
          </a:p>
        </p:txBody>
      </p:sp>
      <p:sp>
        <p:nvSpPr>
          <p:cNvPr id="29" name="Oval 33"/>
          <p:cNvSpPr/>
          <p:nvPr/>
        </p:nvSpPr>
        <p:spPr>
          <a:xfrm>
            <a:off x="5108089" y="2687450"/>
            <a:ext cx="1975824" cy="1975824"/>
          </a:xfrm>
          <a:prstGeom prst="ellipse">
            <a:avLst/>
          </a:prstGeom>
          <a:solidFill>
            <a:schemeClr val="bg1"/>
          </a:solidFill>
          <a:ln w="28575"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endParaRPr lang="en-US" sz="2400" dirty="0" err="1">
              <a:solidFill>
                <a:srgbClr val="FFFFFF"/>
              </a:solidFill>
              <a:latin typeface="Segoe UI"/>
            </a:endParaRPr>
          </a:p>
        </p:txBody>
      </p:sp>
      <p:grpSp>
        <p:nvGrpSpPr>
          <p:cNvPr id="30" name="Group 29"/>
          <p:cNvGrpSpPr/>
          <p:nvPr/>
        </p:nvGrpSpPr>
        <p:grpSpPr>
          <a:xfrm>
            <a:off x="5052189" y="2771565"/>
            <a:ext cx="2087623" cy="1807595"/>
            <a:chOff x="5052041" y="2485844"/>
            <a:chExt cx="2087919" cy="1807851"/>
          </a:xfrm>
        </p:grpSpPr>
        <p:sp>
          <p:nvSpPr>
            <p:cNvPr id="31" name="Oval 33"/>
            <p:cNvSpPr/>
            <p:nvPr/>
          </p:nvSpPr>
          <p:spPr>
            <a:xfrm>
              <a:off x="5192075" y="2485844"/>
              <a:ext cx="1807850" cy="1807851"/>
            </a:xfrm>
            <a:prstGeom prst="ellipse">
              <a:avLst/>
            </a:prstGeom>
            <a:solidFill>
              <a:schemeClr val="accent1"/>
            </a:solidFill>
            <a:ln w="88900" cmpd="thickThi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endParaRPr lang="en-US" sz="2400" dirty="0" err="1">
                <a:solidFill>
                  <a:srgbClr val="FFFFFF"/>
                </a:solidFill>
                <a:latin typeface="Segoe UI"/>
              </a:endParaRPr>
            </a:p>
          </p:txBody>
        </p:sp>
        <p:grpSp>
          <p:nvGrpSpPr>
            <p:cNvPr id="32" name="Group 31"/>
            <p:cNvGrpSpPr/>
            <p:nvPr/>
          </p:nvGrpSpPr>
          <p:grpSpPr>
            <a:xfrm>
              <a:off x="5052041" y="2836625"/>
              <a:ext cx="2087919" cy="1066135"/>
              <a:chOff x="5052041" y="2836625"/>
              <a:chExt cx="2087919" cy="1066135"/>
            </a:xfrm>
          </p:grpSpPr>
          <p:sp>
            <p:nvSpPr>
              <p:cNvPr id="33" name="TextBox 35"/>
              <p:cNvSpPr txBox="1"/>
              <p:nvPr/>
            </p:nvSpPr>
            <p:spPr>
              <a:xfrm>
                <a:off x="5052041" y="3644319"/>
                <a:ext cx="2087919" cy="258441"/>
              </a:xfrm>
              <a:prstGeom prst="rect">
                <a:avLst/>
              </a:prstGeom>
              <a:noFill/>
            </p:spPr>
            <p:txBody>
              <a:bodyPr wrap="square" lIns="0" tIns="0" rIns="0" bIns="0" rtlCol="0">
                <a:spAutoFit/>
              </a:bodyPr>
              <a:lstStyle/>
              <a:p>
                <a:pPr algn="ctr" defTabSz="914201">
                  <a:lnSpc>
                    <a:spcPct val="90000"/>
                  </a:lnSpc>
                </a:pPr>
                <a:r>
                  <a:rPr lang="en-US" sz="1866" dirty="0">
                    <a:solidFill>
                      <a:srgbClr val="FFFFFF"/>
                    </a:solidFill>
                    <a:latin typeface="Segoe UI"/>
                    <a:cs typeface="Segoe UI Semibold" panose="020B0702040204020203" pitchFamily="34" charset="0"/>
                  </a:rPr>
                  <a:t>Windows 10</a:t>
                </a:r>
              </a:p>
            </p:txBody>
          </p:sp>
          <p:sp>
            <p:nvSpPr>
              <p:cNvPr id="34" name="Freeform 5"/>
              <p:cNvSpPr>
                <a:spLocks noEditPoints="1"/>
              </p:cNvSpPr>
              <p:nvPr/>
            </p:nvSpPr>
            <p:spPr bwMode="auto">
              <a:xfrm>
                <a:off x="5695158" y="2836625"/>
                <a:ext cx="750884" cy="745537"/>
              </a:xfrm>
              <a:custGeom>
                <a:avLst/>
                <a:gdLst>
                  <a:gd name="T0" fmla="*/ 0 w 281"/>
                  <a:gd name="T1" fmla="*/ 240 h 279"/>
                  <a:gd name="T2" fmla="*/ 119 w 281"/>
                  <a:gd name="T3" fmla="*/ 257 h 279"/>
                  <a:gd name="T4" fmla="*/ 119 w 281"/>
                  <a:gd name="T5" fmla="*/ 140 h 279"/>
                  <a:gd name="T6" fmla="*/ 0 w 281"/>
                  <a:gd name="T7" fmla="*/ 140 h 279"/>
                  <a:gd name="T8" fmla="*/ 0 w 281"/>
                  <a:gd name="T9" fmla="*/ 240 h 279"/>
                  <a:gd name="T10" fmla="*/ 0 w 281"/>
                  <a:gd name="T11" fmla="*/ 136 h 279"/>
                  <a:gd name="T12" fmla="*/ 119 w 281"/>
                  <a:gd name="T13" fmla="*/ 136 h 279"/>
                  <a:gd name="T14" fmla="*/ 119 w 281"/>
                  <a:gd name="T15" fmla="*/ 21 h 279"/>
                  <a:gd name="T16" fmla="*/ 0 w 281"/>
                  <a:gd name="T17" fmla="*/ 38 h 279"/>
                  <a:gd name="T18" fmla="*/ 0 w 281"/>
                  <a:gd name="T19" fmla="*/ 136 h 279"/>
                  <a:gd name="T20" fmla="*/ 126 w 281"/>
                  <a:gd name="T21" fmla="*/ 19 h 279"/>
                  <a:gd name="T22" fmla="*/ 126 w 281"/>
                  <a:gd name="T23" fmla="*/ 136 h 279"/>
                  <a:gd name="T24" fmla="*/ 281 w 281"/>
                  <a:gd name="T25" fmla="*/ 136 h 279"/>
                  <a:gd name="T26" fmla="*/ 281 w 281"/>
                  <a:gd name="T27" fmla="*/ 0 h 279"/>
                  <a:gd name="T28" fmla="*/ 126 w 281"/>
                  <a:gd name="T29" fmla="*/ 19 h 279"/>
                  <a:gd name="T30" fmla="*/ 126 w 281"/>
                  <a:gd name="T31" fmla="*/ 257 h 279"/>
                  <a:gd name="T32" fmla="*/ 281 w 281"/>
                  <a:gd name="T33" fmla="*/ 279 h 279"/>
                  <a:gd name="T34" fmla="*/ 281 w 281"/>
                  <a:gd name="T35" fmla="*/ 140 h 279"/>
                  <a:gd name="T36" fmla="*/ 126 w 281"/>
                  <a:gd name="T37" fmla="*/ 140 h 279"/>
                  <a:gd name="T38" fmla="*/ 126 w 281"/>
                  <a:gd name="T39" fmla="*/ 25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1" h="279">
                    <a:moveTo>
                      <a:pt x="0" y="240"/>
                    </a:moveTo>
                    <a:lnTo>
                      <a:pt x="119" y="257"/>
                    </a:lnTo>
                    <a:lnTo>
                      <a:pt x="119" y="140"/>
                    </a:lnTo>
                    <a:lnTo>
                      <a:pt x="0" y="140"/>
                    </a:lnTo>
                    <a:lnTo>
                      <a:pt x="0" y="240"/>
                    </a:lnTo>
                    <a:close/>
                    <a:moveTo>
                      <a:pt x="0" y="136"/>
                    </a:moveTo>
                    <a:lnTo>
                      <a:pt x="119" y="136"/>
                    </a:lnTo>
                    <a:lnTo>
                      <a:pt x="119" y="21"/>
                    </a:lnTo>
                    <a:lnTo>
                      <a:pt x="0" y="38"/>
                    </a:lnTo>
                    <a:lnTo>
                      <a:pt x="0" y="136"/>
                    </a:lnTo>
                    <a:close/>
                    <a:moveTo>
                      <a:pt x="126" y="19"/>
                    </a:moveTo>
                    <a:lnTo>
                      <a:pt x="126" y="136"/>
                    </a:lnTo>
                    <a:lnTo>
                      <a:pt x="281" y="136"/>
                    </a:lnTo>
                    <a:lnTo>
                      <a:pt x="281" y="0"/>
                    </a:lnTo>
                    <a:lnTo>
                      <a:pt x="126" y="19"/>
                    </a:lnTo>
                    <a:close/>
                    <a:moveTo>
                      <a:pt x="126" y="257"/>
                    </a:moveTo>
                    <a:lnTo>
                      <a:pt x="281" y="279"/>
                    </a:lnTo>
                    <a:lnTo>
                      <a:pt x="281" y="140"/>
                    </a:lnTo>
                    <a:lnTo>
                      <a:pt x="126" y="140"/>
                    </a:lnTo>
                    <a:lnTo>
                      <a:pt x="126" y="257"/>
                    </a:lnTo>
                    <a:close/>
                  </a:path>
                </a:pathLst>
              </a:custGeom>
              <a:solidFill>
                <a:schemeClr val="bg1"/>
              </a:solidFill>
              <a:ln>
                <a:noFill/>
              </a:ln>
              <a:extLst/>
            </p:spPr>
            <p:txBody>
              <a:bodyPr vert="horz" wrap="square" lIns="121903" tIns="60952" rIns="121903" bIns="60952" numCol="1" anchor="t" anchorCtr="0" compatLnSpc="1">
                <a:prstTxWarp prst="textNoShape">
                  <a:avLst/>
                </a:prstTxWarp>
              </a:bodyPr>
              <a:lstStyle/>
              <a:p>
                <a:pPr defTabSz="914201"/>
                <a:endParaRPr lang="en-US" sz="1866">
                  <a:solidFill>
                    <a:srgbClr val="737373"/>
                  </a:solidFill>
                  <a:latin typeface="Segoe UI"/>
                </a:endParaRPr>
              </a:p>
            </p:txBody>
          </p:sp>
        </p:grpSp>
      </p:grpSp>
    </p:spTree>
    <p:extLst>
      <p:ext uri="{BB962C8B-B14F-4D97-AF65-F5344CB8AC3E}">
        <p14:creationId xmlns:p14="http://schemas.microsoft.com/office/powerpoint/2010/main" val="2175521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 Dev </a:t>
            </a:r>
            <a:r>
              <a:rPr lang="en-US" dirty="0"/>
              <a:t>Center</a:t>
            </a:r>
          </a:p>
        </p:txBody>
      </p:sp>
      <p:sp>
        <p:nvSpPr>
          <p:cNvPr id="4" name="Content Placeholder 3"/>
          <p:cNvSpPr>
            <a:spLocks noGrp="1"/>
          </p:cNvSpPr>
          <p:nvPr>
            <p:ph type="body" sz="quarter" idx="11"/>
          </p:nvPr>
        </p:nvSpPr>
        <p:spPr>
          <a:xfrm>
            <a:off x="6184960" y="1717008"/>
            <a:ext cx="6007041" cy="3545979"/>
          </a:xfrm>
        </p:spPr>
        <p:txBody>
          <a:bodyPr/>
          <a:lstStyle/>
          <a:p>
            <a:pPr marL="0" indent="0"/>
            <a:r>
              <a:rPr lang="en-US" sz="2745" dirty="0">
                <a:latin typeface="+mj-lt"/>
              </a:rPr>
              <a:t>One destination for supporting all Windows devices</a:t>
            </a:r>
          </a:p>
          <a:p>
            <a:pPr marL="448193" indent="-448193">
              <a:buFont typeface="Wingdings" panose="05000000000000000000" pitchFamily="2" charset="2"/>
              <a:buChar char="ü"/>
            </a:pPr>
            <a:r>
              <a:rPr lang="en-US" sz="2745" dirty="0">
                <a:latin typeface="+mj-lt"/>
              </a:rPr>
              <a:t>One registration</a:t>
            </a:r>
          </a:p>
          <a:p>
            <a:pPr marL="448193" indent="-448193">
              <a:buFont typeface="Wingdings" panose="05000000000000000000" pitchFamily="2" charset="2"/>
              <a:buChar char="ü"/>
            </a:pPr>
            <a:r>
              <a:rPr lang="en-US" sz="2745" dirty="0">
                <a:latin typeface="+mj-lt"/>
              </a:rPr>
              <a:t>One app submission</a:t>
            </a:r>
          </a:p>
          <a:p>
            <a:pPr marL="448193" indent="-448193">
              <a:buFont typeface="Wingdings" panose="05000000000000000000" pitchFamily="2" charset="2"/>
              <a:buChar char="ü"/>
            </a:pPr>
            <a:r>
              <a:rPr lang="en-US" sz="2745" dirty="0">
                <a:latin typeface="+mj-lt"/>
              </a:rPr>
              <a:t>Customer acquisition</a:t>
            </a:r>
          </a:p>
          <a:p>
            <a:pPr marL="448193" indent="-448193">
              <a:buFont typeface="Wingdings" panose="05000000000000000000" pitchFamily="2" charset="2"/>
              <a:buChar char="ü"/>
            </a:pPr>
            <a:r>
              <a:rPr lang="en-US" sz="2745" dirty="0">
                <a:latin typeface="+mj-lt"/>
              </a:rPr>
              <a:t>Customer engagement</a:t>
            </a:r>
          </a:p>
          <a:p>
            <a:pPr marL="448193" indent="-448193">
              <a:buFont typeface="Wingdings" panose="05000000000000000000" pitchFamily="2" charset="2"/>
              <a:buChar char="ü"/>
            </a:pPr>
            <a:r>
              <a:rPr lang="en-US" sz="2745" dirty="0">
                <a:latin typeface="+mj-lt"/>
              </a:rPr>
              <a:t>Powerful monetization</a:t>
            </a:r>
          </a:p>
          <a:p>
            <a:pPr marL="448193" indent="-448193">
              <a:buFont typeface="Wingdings" panose="05000000000000000000" pitchFamily="2" charset="2"/>
              <a:buChar char="ü"/>
            </a:pPr>
            <a:r>
              <a:rPr lang="en-US" sz="2745" dirty="0">
                <a:latin typeface="+mj-lt"/>
              </a:rPr>
              <a:t>Rich analytics</a:t>
            </a:r>
          </a:p>
          <a:p>
            <a:pPr marL="448193" indent="-448193">
              <a:buFont typeface="Wingdings" panose="05000000000000000000" pitchFamily="2" charset="2"/>
              <a:buChar char="ü"/>
            </a:pPr>
            <a:r>
              <a:rPr lang="en-US" sz="2745" dirty="0">
                <a:latin typeface="+mj-lt"/>
              </a:rPr>
              <a:t>One payout</a:t>
            </a:r>
          </a:p>
          <a:p>
            <a:pPr marL="0" indent="0"/>
            <a:endParaRPr lang="en-US" sz="2745" dirty="0"/>
          </a:p>
          <a:p>
            <a:pPr marL="0" indent="0"/>
            <a:r>
              <a:rPr lang="en-US" sz="2745" dirty="0">
                <a:solidFill>
                  <a:schemeClr val="accent2"/>
                </a:solidFill>
                <a:latin typeface="+mj-lt"/>
              </a:rPr>
              <a:t>Preview available now!</a:t>
            </a:r>
            <a:endParaRPr lang="en-US" sz="2745" b="1" dirty="0">
              <a:solidFill>
                <a:schemeClr val="accent2"/>
              </a:solidFill>
              <a:latin typeface="+mj-lt"/>
            </a:endParaRPr>
          </a:p>
        </p:txBody>
      </p:sp>
      <p:sp>
        <p:nvSpPr>
          <p:cNvPr id="8" name="Rectangle 7"/>
          <p:cNvSpPr/>
          <p:nvPr/>
        </p:nvSpPr>
        <p:spPr>
          <a:xfrm>
            <a:off x="121445" y="6342381"/>
            <a:ext cx="2209580" cy="362072"/>
          </a:xfrm>
          <a:prstGeom prst="rect">
            <a:avLst/>
          </a:prstGeom>
        </p:spPr>
        <p:txBody>
          <a:bodyPr wrap="none">
            <a:spAutoFit/>
          </a:bodyPr>
          <a:lstStyle/>
          <a:p>
            <a:pPr defTabSz="914367"/>
            <a:r>
              <a:rPr lang="en-US" sz="1765" i="1" dirty="0">
                <a:solidFill>
                  <a:srgbClr val="404040"/>
                </a:solidFill>
                <a:latin typeface="Segoe UI Light"/>
              </a:rPr>
              <a:t>DEV.WINDOWS.COM</a:t>
            </a:r>
          </a:p>
        </p:txBody>
      </p:sp>
      <p:pic>
        <p:nvPicPr>
          <p:cNvPr id="6" name="Picture 5"/>
          <p:cNvPicPr>
            <a:picLocks noChangeAspect="1"/>
          </p:cNvPicPr>
          <p:nvPr/>
        </p:nvPicPr>
        <p:blipFill>
          <a:blip r:embed="rId3"/>
          <a:stretch>
            <a:fillRect/>
          </a:stretch>
        </p:blipFill>
        <p:spPr>
          <a:xfrm>
            <a:off x="194536" y="1717008"/>
            <a:ext cx="5754934" cy="3924229"/>
          </a:xfrm>
          <a:prstGeom prst="rect">
            <a:avLst/>
          </a:prstGeom>
          <a:ln>
            <a:noFill/>
          </a:ln>
          <a:effectLst>
            <a:outerShdw blurRad="292100" dist="139700" dir="2700000" algn="tl" rotWithShape="0">
              <a:srgbClr val="333333">
                <a:alpha val="65000"/>
              </a:srgbClr>
            </a:outerShdw>
          </a:effectLst>
        </p:spPr>
      </p:pic>
      <p:cxnSp>
        <p:nvCxnSpPr>
          <p:cNvPr id="7" name="Straight Connector 5"/>
          <p:cNvCxnSpPr/>
          <p:nvPr/>
        </p:nvCxnSpPr>
        <p:spPr>
          <a:xfrm>
            <a:off x="6768318" y="3503702"/>
            <a:ext cx="2988083" cy="0"/>
          </a:xfrm>
          <a:prstGeom prst="line">
            <a:avLst/>
          </a:prstGeom>
          <a:ln w="28575">
            <a:solidFill>
              <a:srgbClr val="0078D7">
                <a:alpha val="50000"/>
              </a:srgbClr>
            </a:solidFill>
            <a:headEnd type="none"/>
            <a:tailEnd type="non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8261370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p:cNvSpPr txBox="1">
            <a:spLocks/>
          </p:cNvSpPr>
          <p:nvPr/>
        </p:nvSpPr>
        <p:spPr>
          <a:xfrm>
            <a:off x="366824" y="2666073"/>
            <a:ext cx="5563761" cy="1409618"/>
          </a:xfrm>
          <a:prstGeom prst="rect">
            <a:avLst/>
          </a:prstGeom>
          <a:solidFill>
            <a:schemeClr val="bg1"/>
          </a:soli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endParaRPr lang="en-US" sz="2745" dirty="0">
              <a:latin typeface="+mj-lt"/>
            </a:endParaRPr>
          </a:p>
        </p:txBody>
      </p:sp>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descr="DX_nameTreatment_primary_purpl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 y="487"/>
            <a:ext cx="12190271" cy="6857027"/>
          </a:xfrm>
          <a:prstGeom prst="rect">
            <a:avLst/>
          </a:prstGeom>
        </p:spPr>
      </p:pic>
      <p:sp>
        <p:nvSpPr>
          <p:cNvPr id="6" name="Rectangle 5"/>
          <p:cNvSpPr/>
          <p:nvPr/>
        </p:nvSpPr>
        <p:spPr bwMode="auto">
          <a:xfrm>
            <a:off x="181275" y="2755182"/>
            <a:ext cx="5951372" cy="14165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8" name="Rectangle 7"/>
          <p:cNvSpPr/>
          <p:nvPr/>
        </p:nvSpPr>
        <p:spPr>
          <a:xfrm>
            <a:off x="316158" y="274994"/>
            <a:ext cx="5338086" cy="4096634"/>
          </a:xfrm>
          <a:prstGeom prst="rect">
            <a:avLst/>
          </a:prstGeom>
        </p:spPr>
        <p:txBody>
          <a:bodyPr wrap="square">
            <a:spAutoFit/>
          </a:bodyPr>
          <a:lstStyle/>
          <a:p>
            <a:pPr lvl="0"/>
            <a:r>
              <a:rPr lang="en-US" sz="3600" dirty="0" smtClean="0">
                <a:solidFill>
                  <a:srgbClr val="505050"/>
                </a:solidFill>
                <a:latin typeface="Segoe UI Semibold" panose="020B0702040204020203" pitchFamily="34" charset="0"/>
                <a:cs typeface="Segoe UI Semibold" panose="020B0702040204020203" pitchFamily="34" charset="0"/>
              </a:rPr>
              <a:t>Microsoft</a:t>
            </a:r>
          </a:p>
          <a:p>
            <a:pPr lvl="0"/>
            <a:r>
              <a:rPr lang="en-US" sz="3600" dirty="0" err="1" smtClean="0">
                <a:solidFill>
                  <a:srgbClr val="505050"/>
                </a:solidFill>
                <a:latin typeface="Segoe UI Semibold" panose="020B0702040204020203" pitchFamily="34" charset="0"/>
                <a:cs typeface="Segoe UI Semibold" panose="020B0702040204020203" pitchFamily="34" charset="0"/>
              </a:rPr>
              <a:t>DevCamp</a:t>
            </a:r>
            <a:endParaRPr lang="en-US" sz="3600" dirty="0">
              <a:solidFill>
                <a:srgbClr val="505050"/>
              </a:solidFill>
              <a:latin typeface="Segoe UI Semibold" panose="020B0702040204020203" pitchFamily="34" charset="0"/>
              <a:cs typeface="Segoe UI Semibold" panose="020B0702040204020203" pitchFamily="34" charset="0"/>
            </a:endParaRPr>
          </a:p>
          <a:p>
            <a:pPr lvl="0"/>
            <a:endParaRPr lang="en-US" sz="5882" dirty="0">
              <a:solidFill>
                <a:srgbClr val="505050"/>
              </a:solidFill>
              <a:latin typeface="Segoe UI Semibold" panose="020B0702040204020203" pitchFamily="34" charset="0"/>
              <a:cs typeface="Segoe UI Semibold" panose="020B0702040204020203" pitchFamily="34" charset="0"/>
            </a:endParaRPr>
          </a:p>
          <a:p>
            <a:pPr lvl="0"/>
            <a:r>
              <a:rPr lang="en-US" sz="4313" dirty="0" smtClean="0">
                <a:solidFill>
                  <a:srgbClr val="505050"/>
                </a:solidFill>
                <a:latin typeface="Segoe UI Light"/>
              </a:rPr>
              <a:t>App </a:t>
            </a:r>
            <a:r>
              <a:rPr lang="en-US" sz="4313" dirty="0">
                <a:solidFill>
                  <a:srgbClr val="505050"/>
                </a:solidFill>
                <a:latin typeface="Segoe UI Light"/>
              </a:rPr>
              <a:t>packaging, monetization and publication</a:t>
            </a:r>
          </a:p>
        </p:txBody>
      </p:sp>
      <p:sp>
        <p:nvSpPr>
          <p:cNvPr id="10" name="Rectangle 9"/>
          <p:cNvSpPr/>
          <p:nvPr/>
        </p:nvSpPr>
        <p:spPr bwMode="auto">
          <a:xfrm>
            <a:off x="5654244" y="2963408"/>
            <a:ext cx="523674" cy="92272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nl-NL" sz="1961"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84120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3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Isosceles Triangle 51"/>
          <p:cNvSpPr/>
          <p:nvPr/>
        </p:nvSpPr>
        <p:spPr bwMode="auto">
          <a:xfrm rot="17175304">
            <a:off x="7362006" y="3294855"/>
            <a:ext cx="914392" cy="2070343"/>
          </a:xfrm>
          <a:prstGeom prst="triangle">
            <a:avLst>
              <a:gd name="adj" fmla="val 56592"/>
            </a:avLst>
          </a:prstGeom>
          <a:solidFill>
            <a:srgbClr val="00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Isosceles Triangle 28"/>
          <p:cNvSpPr/>
          <p:nvPr/>
        </p:nvSpPr>
        <p:spPr bwMode="auto">
          <a:xfrm rot="18421098">
            <a:off x="7481963" y="3626547"/>
            <a:ext cx="601672" cy="2801922"/>
          </a:xfrm>
          <a:prstGeom prst="triangle">
            <a:avLst>
              <a:gd name="adj" fmla="val 57046"/>
            </a:avLst>
          </a:prstGeom>
          <a:solidFill>
            <a:schemeClr val="accent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a:gradFill>
                  <a:gsLst>
                    <a:gs pos="1250">
                      <a:schemeClr val="tx1"/>
                    </a:gs>
                    <a:gs pos="100000">
                      <a:schemeClr val="tx1"/>
                    </a:gs>
                  </a:gsLst>
                  <a:lin ang="5400000" scaled="0"/>
                </a:gradFill>
                <a:latin typeface="+mj-lt"/>
                <a:cs typeface="Segoe UI" pitchFamily="34" charset="0"/>
              </a:rPr>
              <a:t>One Store for all </a:t>
            </a:r>
            <a:r>
              <a:rPr lang="en-US" dirty="0" smtClean="0">
                <a:gradFill>
                  <a:gsLst>
                    <a:gs pos="1250">
                      <a:schemeClr val="tx1"/>
                    </a:gs>
                    <a:gs pos="100000">
                      <a:schemeClr val="tx1"/>
                    </a:gs>
                  </a:gsLst>
                  <a:lin ang="5400000" scaled="0"/>
                </a:gradFill>
                <a:latin typeface="+mj-lt"/>
                <a:cs typeface="Segoe UI" pitchFamily="34" charset="0"/>
              </a:rPr>
              <a:t>devices</a:t>
            </a:r>
            <a:endParaRPr lang="en-US" dirty="0">
              <a:latin typeface="+mj-lt"/>
            </a:endParaRPr>
          </a:p>
        </p:txBody>
      </p:sp>
      <p:sp>
        <p:nvSpPr>
          <p:cNvPr id="7" name="Freeform 6"/>
          <p:cNvSpPr/>
          <p:nvPr/>
        </p:nvSpPr>
        <p:spPr>
          <a:xfrm flipH="1">
            <a:off x="7141828" y="2000933"/>
            <a:ext cx="3959209" cy="1240206"/>
          </a:xfrm>
          <a:custGeom>
            <a:avLst/>
            <a:gdLst>
              <a:gd name="connsiteX0" fmla="*/ 3148801 w 5153473"/>
              <a:gd name="connsiteY0" fmla="*/ 0 h 1384074"/>
              <a:gd name="connsiteX1" fmla="*/ 3150743 w 5153473"/>
              <a:gd name="connsiteY1" fmla="*/ 1341 h 1384074"/>
              <a:gd name="connsiteX2" fmla="*/ 3160868 w 5153473"/>
              <a:gd name="connsiteY2" fmla="*/ 1341 h 1384074"/>
              <a:gd name="connsiteX3" fmla="*/ 3160868 w 5153473"/>
              <a:gd name="connsiteY3" fmla="*/ 8332 h 1384074"/>
              <a:gd name="connsiteX4" fmla="*/ 5153473 w 5153473"/>
              <a:gd name="connsiteY4" fmla="*/ 1384074 h 1384074"/>
              <a:gd name="connsiteX5" fmla="*/ 3044177 w 5153473"/>
              <a:gd name="connsiteY5" fmla="*/ 779923 h 1384074"/>
              <a:gd name="connsiteX6" fmla="*/ 0 w 5153473"/>
              <a:gd name="connsiteY6" fmla="*/ 779923 h 1384074"/>
              <a:gd name="connsiteX7" fmla="*/ 0 w 5153473"/>
              <a:gd name="connsiteY7" fmla="*/ 1341 h 1384074"/>
              <a:gd name="connsiteX8" fmla="*/ 3148417 w 5153473"/>
              <a:gd name="connsiteY8" fmla="*/ 1341 h 1384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53473" h="1384074">
                <a:moveTo>
                  <a:pt x="3148801" y="0"/>
                </a:moveTo>
                <a:lnTo>
                  <a:pt x="3150743" y="1341"/>
                </a:lnTo>
                <a:lnTo>
                  <a:pt x="3160868" y="1341"/>
                </a:lnTo>
                <a:lnTo>
                  <a:pt x="3160868" y="8332"/>
                </a:lnTo>
                <a:lnTo>
                  <a:pt x="5153473" y="1384074"/>
                </a:lnTo>
                <a:lnTo>
                  <a:pt x="3044177" y="779923"/>
                </a:lnTo>
                <a:lnTo>
                  <a:pt x="0" y="779923"/>
                </a:lnTo>
                <a:lnTo>
                  <a:pt x="0" y="1341"/>
                </a:lnTo>
                <a:lnTo>
                  <a:pt x="3148417" y="1341"/>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9" name="Freeform 8"/>
          <p:cNvSpPr/>
          <p:nvPr/>
        </p:nvSpPr>
        <p:spPr>
          <a:xfrm flipH="1">
            <a:off x="6406299" y="3107257"/>
            <a:ext cx="5068250" cy="778472"/>
          </a:xfrm>
          <a:custGeom>
            <a:avLst/>
            <a:gdLst>
              <a:gd name="connsiteX0" fmla="*/ 0 w 5113951"/>
              <a:gd name="connsiteY0" fmla="*/ 0 h 778582"/>
              <a:gd name="connsiteX1" fmla="*/ 3160868 w 5113951"/>
              <a:gd name="connsiteY1" fmla="*/ 0 h 778582"/>
              <a:gd name="connsiteX2" fmla="*/ 3160868 w 5113951"/>
              <a:gd name="connsiteY2" fmla="*/ 2115 h 778582"/>
              <a:gd name="connsiteX3" fmla="*/ 5113951 w 5113951"/>
              <a:gd name="connsiteY3" fmla="*/ 389292 h 778582"/>
              <a:gd name="connsiteX4" fmla="*/ 3160868 w 5113951"/>
              <a:gd name="connsiteY4" fmla="*/ 776469 h 778582"/>
              <a:gd name="connsiteX5" fmla="*/ 3160868 w 5113951"/>
              <a:gd name="connsiteY5" fmla="*/ 778582 h 778582"/>
              <a:gd name="connsiteX6" fmla="*/ 0 w 5113951"/>
              <a:gd name="connsiteY6" fmla="*/ 778582 h 77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3951" h="778582">
                <a:moveTo>
                  <a:pt x="0" y="0"/>
                </a:moveTo>
                <a:lnTo>
                  <a:pt x="3160868" y="0"/>
                </a:lnTo>
                <a:lnTo>
                  <a:pt x="3160868" y="2115"/>
                </a:lnTo>
                <a:lnTo>
                  <a:pt x="5113951" y="389292"/>
                </a:lnTo>
                <a:lnTo>
                  <a:pt x="3160868" y="776469"/>
                </a:lnTo>
                <a:lnTo>
                  <a:pt x="3160868" y="778582"/>
                </a:lnTo>
                <a:lnTo>
                  <a:pt x="0" y="778582"/>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2" rIns="137141" bIns="109712" numCol="1" spcCol="0" rtlCol="0" fromWordArt="0" anchor="t" anchorCtr="0" forceAA="0" compatLnSpc="1">
            <a:prstTxWarp prst="textNoShape">
              <a:avLst/>
            </a:prstTxWarp>
            <a:noAutofit/>
          </a:bodyPr>
          <a:lstStyle/>
          <a:p>
            <a:pPr algn="ctr" defTabSz="914367">
              <a:lnSpc>
                <a:spcPct val="90000"/>
              </a:lnSpc>
              <a:spcBef>
                <a:spcPts val="600"/>
              </a:spcBef>
            </a:pPr>
            <a:endParaRPr lang="en-US" sz="2000" dirty="0" err="1">
              <a:solidFill>
                <a:srgbClr val="FFFFFF"/>
              </a:solidFill>
              <a:latin typeface="Segoe UI"/>
            </a:endParaRPr>
          </a:p>
        </p:txBody>
      </p:sp>
      <p:sp>
        <p:nvSpPr>
          <p:cNvPr id="10" name="TextBox 9"/>
          <p:cNvSpPr txBox="1"/>
          <p:nvPr/>
        </p:nvSpPr>
        <p:spPr>
          <a:xfrm flipH="1">
            <a:off x="8685019" y="2000933"/>
            <a:ext cx="2754286" cy="697101"/>
          </a:xfrm>
          <a:prstGeom prst="rect">
            <a:avLst/>
          </a:prstGeom>
          <a:solidFill>
            <a:srgbClr val="0070C0"/>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Desktop Clients</a:t>
            </a:r>
            <a:endParaRPr lang="en-US" sz="2400" dirty="0">
              <a:solidFill>
                <a:srgbClr val="FFFFFF"/>
              </a:solidFill>
              <a:latin typeface="Segoe UI"/>
            </a:endParaRPr>
          </a:p>
        </p:txBody>
      </p:sp>
      <p:sp>
        <p:nvSpPr>
          <p:cNvPr id="11" name="TextBox 10"/>
          <p:cNvSpPr txBox="1"/>
          <p:nvPr/>
        </p:nvSpPr>
        <p:spPr>
          <a:xfrm flipH="1">
            <a:off x="8685019" y="3158550"/>
            <a:ext cx="2754286" cy="697101"/>
          </a:xfrm>
          <a:prstGeom prst="rect">
            <a:avLst/>
          </a:prstGeom>
          <a:solidFill>
            <a:srgbClr val="ED7D31"/>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Mobile Clients</a:t>
            </a:r>
          </a:p>
        </p:txBody>
      </p:sp>
      <p:grpSp>
        <p:nvGrpSpPr>
          <p:cNvPr id="27" name="Group 26"/>
          <p:cNvGrpSpPr/>
          <p:nvPr/>
        </p:nvGrpSpPr>
        <p:grpSpPr>
          <a:xfrm>
            <a:off x="1" y="2864718"/>
            <a:ext cx="7722750" cy="1975824"/>
            <a:chOff x="-651648" y="2777219"/>
            <a:chExt cx="7877607" cy="2015443"/>
          </a:xfrm>
        </p:grpSpPr>
        <p:sp>
          <p:nvSpPr>
            <p:cNvPr id="3" name="Rectangle 2"/>
            <p:cNvSpPr/>
            <p:nvPr/>
          </p:nvSpPr>
          <p:spPr bwMode="auto">
            <a:xfrm>
              <a:off x="-651648" y="3220785"/>
              <a:ext cx="6344070" cy="1144255"/>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60" tIns="198928" rIns="248660" bIns="198928" numCol="1" spcCol="0" rtlCol="0" fromWordArt="0" anchor="t" anchorCtr="0" forceAA="0" compatLnSpc="1">
              <a:prstTxWarp prst="textNoShape">
                <a:avLst/>
              </a:prstTxWarp>
              <a:noAutofit/>
            </a:bodyPr>
            <a:lstStyle/>
            <a:p>
              <a:pPr algn="ctr" defTabSz="1267762" fontAlgn="base">
                <a:lnSpc>
                  <a:spcPct val="90000"/>
                </a:lnSpc>
                <a:spcBef>
                  <a:spcPct val="0"/>
                </a:spcBef>
                <a:spcAft>
                  <a:spcPct val="0"/>
                </a:spcAft>
              </a:pPr>
              <a:endParaRPr lang="en-US" sz="2400" dirty="0" err="1">
                <a:gradFill>
                  <a:gsLst>
                    <a:gs pos="2917">
                      <a:srgbClr val="737373"/>
                    </a:gs>
                    <a:gs pos="81000">
                      <a:srgbClr val="737373"/>
                    </a:gs>
                  </a:gsLst>
                  <a:lin ang="5400000" scaled="0"/>
                </a:gradFill>
                <a:latin typeface="Segoe UI"/>
                <a:ea typeface="Segoe UI" pitchFamily="34" charset="0"/>
                <a:cs typeface="Segoe UI" pitchFamily="34" charset="0"/>
              </a:endParaRPr>
            </a:p>
          </p:txBody>
        </p:sp>
        <p:sp>
          <p:nvSpPr>
            <p:cNvPr id="23" name="Rectangle 22"/>
            <p:cNvSpPr/>
            <p:nvPr/>
          </p:nvSpPr>
          <p:spPr>
            <a:xfrm>
              <a:off x="80190" y="3558976"/>
              <a:ext cx="5197742" cy="480131"/>
            </a:xfrm>
            <a:prstGeom prst="rect">
              <a:avLst/>
            </a:prstGeom>
          </p:spPr>
          <p:txBody>
            <a:bodyPr wrap="square" anchor="ctr">
              <a:spAutoFit/>
            </a:bodyPr>
            <a:lstStyle/>
            <a:p>
              <a:pPr defTabSz="1267762" fontAlgn="base">
                <a:lnSpc>
                  <a:spcPct val="90000"/>
                </a:lnSpc>
                <a:spcBef>
                  <a:spcPct val="0"/>
                </a:spcBef>
                <a:spcAft>
                  <a:spcPts val="400"/>
                </a:spcAft>
              </a:pPr>
              <a:r>
                <a:rPr lang="en-US" sz="2745" dirty="0">
                  <a:solidFill>
                    <a:srgbClr val="FFFFFF"/>
                  </a:solidFill>
                  <a:latin typeface="Segoe UI Light"/>
                  <a:ea typeface="Segoe UI" pitchFamily="34" charset="0"/>
                  <a:cs typeface="Segoe UI" pitchFamily="34" charset="0"/>
                </a:rPr>
                <a:t>ONE WINDOWS DEV CENTER</a:t>
              </a:r>
              <a:endParaRPr lang="en-US" sz="1600" dirty="0">
                <a:solidFill>
                  <a:srgbClr val="FFFFFF"/>
                </a:solidFill>
                <a:latin typeface="Segoe UI Light"/>
                <a:ea typeface="Segoe UI" pitchFamily="34" charset="0"/>
                <a:cs typeface="Segoe UI" pitchFamily="34" charset="0"/>
              </a:endParaRPr>
            </a:p>
          </p:txBody>
        </p:sp>
        <p:sp>
          <p:nvSpPr>
            <p:cNvPr id="24" name="Oval 33"/>
            <p:cNvSpPr/>
            <p:nvPr/>
          </p:nvSpPr>
          <p:spPr>
            <a:xfrm>
              <a:off x="5210516" y="2777219"/>
              <a:ext cx="2015443" cy="2015443"/>
            </a:xfrm>
            <a:prstGeom prst="ellipse">
              <a:avLst/>
            </a:prstGeom>
            <a:solidFill>
              <a:schemeClr val="bg1"/>
            </a:solidFill>
            <a:ln w="28575"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endParaRPr lang="en-US" sz="2400" dirty="0" err="1">
                <a:solidFill>
                  <a:srgbClr val="FFFFFF"/>
                </a:solidFill>
                <a:latin typeface="Segoe UI"/>
              </a:endParaRPr>
            </a:p>
          </p:txBody>
        </p:sp>
        <p:sp>
          <p:nvSpPr>
            <p:cNvPr id="26" name="Oval 33"/>
            <p:cNvSpPr/>
            <p:nvPr/>
          </p:nvSpPr>
          <p:spPr>
            <a:xfrm>
              <a:off x="5296318" y="2863021"/>
              <a:ext cx="1843840" cy="1843841"/>
            </a:xfrm>
            <a:prstGeom prst="ellipse">
              <a:avLst/>
            </a:prstGeom>
            <a:solidFill>
              <a:schemeClr val="accent1"/>
            </a:solidFill>
            <a:ln w="88900" cmpd="thickThi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1"/>
              <a:endParaRPr lang="en-US" sz="2400" dirty="0" err="1">
                <a:solidFill>
                  <a:srgbClr val="FFFFFF"/>
                </a:solidFill>
                <a:latin typeface="Segoe UI"/>
              </a:endParaRPr>
            </a:p>
          </p:txBody>
        </p:sp>
        <p:pic>
          <p:nvPicPr>
            <p:cNvPr id="47" name="Picture 4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14341" y="3191869"/>
              <a:ext cx="1163580" cy="1163580"/>
            </a:xfrm>
            <a:prstGeom prst="rect">
              <a:avLst/>
            </a:prstGeom>
          </p:spPr>
        </p:pic>
      </p:grpSp>
      <p:sp>
        <p:nvSpPr>
          <p:cNvPr id="43" name="TextBox 42"/>
          <p:cNvSpPr txBox="1"/>
          <p:nvPr/>
        </p:nvSpPr>
        <p:spPr>
          <a:xfrm flipH="1">
            <a:off x="8720263" y="5414128"/>
            <a:ext cx="2754286" cy="697057"/>
          </a:xfrm>
          <a:prstGeom prst="rect">
            <a:avLst/>
          </a:prstGeom>
          <a:solidFill>
            <a:schemeClr val="accent2"/>
          </a:solidFill>
          <a:ln>
            <a:solidFill>
              <a:schemeClr val="accent2"/>
            </a:solidFill>
          </a:ln>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Web storefronts</a:t>
            </a:r>
          </a:p>
        </p:txBody>
      </p:sp>
      <p:sp>
        <p:nvSpPr>
          <p:cNvPr id="12" name="TextBox 11"/>
          <p:cNvSpPr txBox="1"/>
          <p:nvPr/>
        </p:nvSpPr>
        <p:spPr>
          <a:xfrm flipH="1">
            <a:off x="8685018" y="4156550"/>
            <a:ext cx="2754286" cy="992288"/>
          </a:xfrm>
          <a:prstGeom prst="rect">
            <a:avLst/>
          </a:prstGeom>
          <a:solidFill>
            <a:srgbClr val="009900"/>
          </a:solidFill>
        </p:spPr>
        <p:txBody>
          <a:bodyPr wrap="square" lIns="248660" tIns="198928" rIns="248660" bIns="198928" rtlCol="0">
            <a:spAutoFit/>
          </a:bodyPr>
          <a:lstStyle/>
          <a:p>
            <a:pPr defTabSz="914201">
              <a:lnSpc>
                <a:spcPct val="90000"/>
              </a:lnSpc>
              <a:spcBef>
                <a:spcPts val="816"/>
              </a:spcBef>
            </a:pPr>
            <a:r>
              <a:rPr lang="en-US" sz="2132" dirty="0">
                <a:solidFill>
                  <a:srgbClr val="FFFFFF"/>
                </a:solidFill>
                <a:latin typeface="Segoe UI"/>
              </a:rPr>
              <a:t>Xbox, HoloLens, Surface Hub</a:t>
            </a:r>
          </a:p>
        </p:txBody>
      </p:sp>
    </p:spTree>
    <p:extLst>
      <p:ext uri="{BB962C8B-B14F-4D97-AF65-F5344CB8AC3E}">
        <p14:creationId xmlns:p14="http://schemas.microsoft.com/office/powerpoint/2010/main" val="15924515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486746"/>
            <a:ext cx="11653523" cy="4012960"/>
          </a:xfrm>
        </p:spPr>
        <p:txBody>
          <a:bodyPr/>
          <a:lstStyle/>
          <a:p>
            <a:pPr marL="0" indent="0">
              <a:buNone/>
            </a:pPr>
            <a:r>
              <a:rPr lang="en-US" sz="2745" dirty="0"/>
              <a:t>All your apps managed from one dashboard</a:t>
            </a:r>
          </a:p>
          <a:p>
            <a:pPr marL="0" indent="0">
              <a:buNone/>
            </a:pPr>
            <a:endParaRPr lang="en-US" sz="2745" dirty="0"/>
          </a:p>
          <a:p>
            <a:pPr marL="0" indent="0">
              <a:buNone/>
            </a:pPr>
            <a:r>
              <a:rPr lang="en-US" sz="2745" dirty="0"/>
              <a:t>One submission for all of your packages and metadata, one certification</a:t>
            </a:r>
            <a:endParaRPr lang="en-US" sz="3137" dirty="0"/>
          </a:p>
          <a:p>
            <a:pPr marL="0" indent="0">
              <a:buNone/>
            </a:pPr>
            <a:endParaRPr lang="en-US" sz="3137" dirty="0"/>
          </a:p>
          <a:p>
            <a:pPr marL="0" indent="0">
              <a:buNone/>
            </a:pPr>
            <a:r>
              <a:rPr lang="en-US" sz="2745" dirty="0"/>
              <a:t>Aligned with how your customers already see your apps</a:t>
            </a:r>
          </a:p>
          <a:p>
            <a:pPr marL="0" indent="0">
              <a:buNone/>
            </a:pPr>
            <a:endParaRPr lang="en-US" sz="3137" dirty="0"/>
          </a:p>
          <a:p>
            <a:pPr marL="0" indent="0">
              <a:buNone/>
            </a:pPr>
            <a:r>
              <a:rPr lang="en-US" sz="2745" dirty="0"/>
              <a:t>Easy to add new packages for Windows 10 to your existing apps</a:t>
            </a:r>
            <a:endParaRPr lang="en-US" sz="3137" dirty="0"/>
          </a:p>
          <a:p>
            <a:pPr marL="0" indent="0">
              <a:buNone/>
            </a:pPr>
            <a:endParaRPr lang="en-US" sz="3137" dirty="0"/>
          </a:p>
        </p:txBody>
      </p:sp>
      <p:sp>
        <p:nvSpPr>
          <p:cNvPr id="3" name="Title 2"/>
          <p:cNvSpPr>
            <a:spLocks noGrp="1"/>
          </p:cNvSpPr>
          <p:nvPr>
            <p:ph type="title"/>
          </p:nvPr>
        </p:nvSpPr>
        <p:spPr/>
        <p:txBody>
          <a:bodyPr/>
          <a:lstStyle/>
          <a:p>
            <a:r>
              <a:rPr lang="en-US"/>
              <a:t>One </a:t>
            </a:r>
            <a:r>
              <a:rPr lang="en-US" smtClean="0"/>
              <a:t>submission</a:t>
            </a:r>
            <a:endParaRPr lang="en-US" dirty="0"/>
          </a:p>
        </p:txBody>
      </p:sp>
    </p:spTree>
    <p:extLst>
      <p:ext uri="{BB962C8B-B14F-4D97-AF65-F5344CB8AC3E}">
        <p14:creationId xmlns:p14="http://schemas.microsoft.com/office/powerpoint/2010/main" val="2926640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14"/>
          <p:cNvSpPr/>
          <p:nvPr/>
        </p:nvSpPr>
        <p:spPr bwMode="auto">
          <a:xfrm>
            <a:off x="545868" y="5098497"/>
            <a:ext cx="1380982" cy="74805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Packages</a:t>
            </a:r>
          </a:p>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(7.1/8.0/8.1)</a:t>
            </a:r>
          </a:p>
        </p:txBody>
      </p:sp>
      <p:sp>
        <p:nvSpPr>
          <p:cNvPr id="48" name="Rectangle 15"/>
          <p:cNvSpPr/>
          <p:nvPr/>
        </p:nvSpPr>
        <p:spPr bwMode="auto">
          <a:xfrm>
            <a:off x="6861081" y="5099792"/>
            <a:ext cx="1381300" cy="78286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Packages</a:t>
            </a:r>
          </a:p>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(8.0/8.1)</a:t>
            </a:r>
          </a:p>
        </p:txBody>
      </p:sp>
      <p:sp>
        <p:nvSpPr>
          <p:cNvPr id="49" name="Rectangle 15"/>
          <p:cNvSpPr/>
          <p:nvPr/>
        </p:nvSpPr>
        <p:spPr bwMode="auto">
          <a:xfrm>
            <a:off x="6856241" y="4407935"/>
            <a:ext cx="4842414" cy="6050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50" name="Rectangle 16"/>
          <p:cNvSpPr/>
          <p:nvPr/>
        </p:nvSpPr>
        <p:spPr bwMode="auto">
          <a:xfrm>
            <a:off x="3045060" y="5101928"/>
            <a:ext cx="1171478" cy="74462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Store listings</a:t>
            </a:r>
          </a:p>
        </p:txBody>
      </p:sp>
      <p:sp>
        <p:nvSpPr>
          <p:cNvPr id="51" name="Rectangle 15"/>
          <p:cNvSpPr/>
          <p:nvPr/>
        </p:nvSpPr>
        <p:spPr bwMode="auto">
          <a:xfrm>
            <a:off x="1967683" y="5098497"/>
            <a:ext cx="1036543" cy="74805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a:t>
            </a:r>
          </a:p>
        </p:txBody>
      </p:sp>
      <p:grpSp>
        <p:nvGrpSpPr>
          <p:cNvPr id="55" name="Group 54"/>
          <p:cNvGrpSpPr/>
          <p:nvPr/>
        </p:nvGrpSpPr>
        <p:grpSpPr>
          <a:xfrm>
            <a:off x="526708" y="3295128"/>
            <a:ext cx="4842414" cy="971127"/>
            <a:chOff x="682181" y="1180744"/>
            <a:chExt cx="4939514" cy="990600"/>
          </a:xfrm>
        </p:grpSpPr>
        <p:sp>
          <p:nvSpPr>
            <p:cNvPr id="56" name="Rectangle 13"/>
            <p:cNvSpPr/>
            <p:nvPr/>
          </p:nvSpPr>
          <p:spPr bwMode="auto">
            <a:xfrm>
              <a:off x="682181" y="1180744"/>
              <a:ext cx="4939514"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7" name="Picture 59"/>
            <p:cNvPicPr>
              <a:picLocks noChangeAspect="1"/>
            </p:cNvPicPr>
            <p:nvPr/>
          </p:nvPicPr>
          <p:blipFill>
            <a:blip r:embed="rId3"/>
            <a:stretch>
              <a:fillRect/>
            </a:stretch>
          </p:blipFill>
          <p:spPr>
            <a:xfrm>
              <a:off x="1281979" y="1405427"/>
              <a:ext cx="3766462" cy="585506"/>
            </a:xfrm>
            <a:prstGeom prst="rect">
              <a:avLst/>
            </a:prstGeom>
          </p:spPr>
        </p:pic>
      </p:grpSp>
      <p:grpSp>
        <p:nvGrpSpPr>
          <p:cNvPr id="58" name="Group 57"/>
          <p:cNvGrpSpPr/>
          <p:nvPr/>
        </p:nvGrpSpPr>
        <p:grpSpPr>
          <a:xfrm>
            <a:off x="6859800" y="3295128"/>
            <a:ext cx="4842414" cy="971127"/>
            <a:chOff x="6993723" y="1180744"/>
            <a:chExt cx="4939514" cy="990600"/>
          </a:xfrm>
        </p:grpSpPr>
        <p:sp>
          <p:nvSpPr>
            <p:cNvPr id="59" name="Rectangle 13"/>
            <p:cNvSpPr/>
            <p:nvPr/>
          </p:nvSpPr>
          <p:spPr bwMode="auto">
            <a:xfrm>
              <a:off x="6993723" y="1180744"/>
              <a:ext cx="4939514"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0" name="Picture 67"/>
            <p:cNvPicPr>
              <a:picLocks noChangeAspect="1"/>
            </p:cNvPicPr>
            <p:nvPr/>
          </p:nvPicPr>
          <p:blipFill rotWithShape="1">
            <a:blip r:embed="rId4"/>
            <a:srcRect l="1168"/>
            <a:stretch/>
          </p:blipFill>
          <p:spPr>
            <a:xfrm>
              <a:off x="7997224" y="1347811"/>
              <a:ext cx="2932511" cy="700737"/>
            </a:xfrm>
            <a:prstGeom prst="rect">
              <a:avLst/>
            </a:prstGeom>
          </p:spPr>
        </p:pic>
      </p:grpSp>
      <p:sp>
        <p:nvSpPr>
          <p:cNvPr id="61" name="Rectangle 16"/>
          <p:cNvSpPr/>
          <p:nvPr/>
        </p:nvSpPr>
        <p:spPr bwMode="auto">
          <a:xfrm>
            <a:off x="9406312" y="5099792"/>
            <a:ext cx="1204432" cy="78286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Store</a:t>
            </a:r>
          </a:p>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listings</a:t>
            </a:r>
          </a:p>
        </p:txBody>
      </p:sp>
      <p:sp>
        <p:nvSpPr>
          <p:cNvPr id="62" name="Rectangle 15"/>
          <p:cNvSpPr/>
          <p:nvPr/>
        </p:nvSpPr>
        <p:spPr bwMode="auto">
          <a:xfrm>
            <a:off x="8306074" y="5098496"/>
            <a:ext cx="1036543" cy="784160"/>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a:t>
            </a:r>
          </a:p>
        </p:txBody>
      </p:sp>
      <p:sp>
        <p:nvSpPr>
          <p:cNvPr id="63" name="Rectangle 15"/>
          <p:cNvSpPr/>
          <p:nvPr/>
        </p:nvSpPr>
        <p:spPr bwMode="auto">
          <a:xfrm>
            <a:off x="4310635" y="5099138"/>
            <a:ext cx="1062129" cy="747416"/>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1</a:t>
            </a:r>
          </a:p>
        </p:txBody>
      </p:sp>
      <p:sp>
        <p:nvSpPr>
          <p:cNvPr id="64" name="Rectangle 15"/>
          <p:cNvSpPr/>
          <p:nvPr/>
        </p:nvSpPr>
        <p:spPr bwMode="auto">
          <a:xfrm>
            <a:off x="4303151" y="5919854"/>
            <a:ext cx="1067637" cy="756049"/>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2</a:t>
            </a:r>
          </a:p>
        </p:txBody>
      </p:sp>
      <p:sp>
        <p:nvSpPr>
          <p:cNvPr id="65" name="Rectangle 15"/>
          <p:cNvSpPr/>
          <p:nvPr/>
        </p:nvSpPr>
        <p:spPr bwMode="auto">
          <a:xfrm>
            <a:off x="10672766" y="5099792"/>
            <a:ext cx="1036543" cy="7828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2</a:t>
            </a:r>
          </a:p>
        </p:txBody>
      </p:sp>
      <p:sp>
        <p:nvSpPr>
          <p:cNvPr id="66" name="Rectangle 15"/>
          <p:cNvSpPr/>
          <p:nvPr/>
        </p:nvSpPr>
        <p:spPr bwMode="auto">
          <a:xfrm>
            <a:off x="10666951" y="5973389"/>
            <a:ext cx="1036543" cy="742502"/>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3</a:t>
            </a:r>
          </a:p>
        </p:txBody>
      </p:sp>
      <p:sp>
        <p:nvSpPr>
          <p:cNvPr id="67" name="Rectangle 15"/>
          <p:cNvSpPr/>
          <p:nvPr/>
        </p:nvSpPr>
        <p:spPr bwMode="auto">
          <a:xfrm>
            <a:off x="526709" y="4407935"/>
            <a:ext cx="3689830" cy="6050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68" name="Rectangle 15"/>
          <p:cNvSpPr/>
          <p:nvPr/>
        </p:nvSpPr>
        <p:spPr bwMode="auto">
          <a:xfrm>
            <a:off x="4303150" y="4407948"/>
            <a:ext cx="1065971" cy="5938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IAPs</a:t>
            </a:r>
          </a:p>
        </p:txBody>
      </p:sp>
      <p:sp>
        <p:nvSpPr>
          <p:cNvPr id="3" name="Title 2"/>
          <p:cNvSpPr>
            <a:spLocks noGrp="1"/>
          </p:cNvSpPr>
          <p:nvPr>
            <p:ph type="title"/>
          </p:nvPr>
        </p:nvSpPr>
        <p:spPr/>
        <p:txBody>
          <a:bodyPr/>
          <a:lstStyle/>
          <a:p>
            <a:r>
              <a:rPr lang="en-US" dirty="0" smtClean="0"/>
              <a:t>Merging linked apps and IAP</a:t>
            </a:r>
            <a:endParaRPr lang="en-US" dirty="0"/>
          </a:p>
        </p:txBody>
      </p:sp>
      <p:grpSp>
        <p:nvGrpSpPr>
          <p:cNvPr id="27" name="Group 26"/>
          <p:cNvGrpSpPr/>
          <p:nvPr/>
        </p:nvGrpSpPr>
        <p:grpSpPr>
          <a:xfrm>
            <a:off x="2094797" y="1337342"/>
            <a:ext cx="8002408" cy="971127"/>
            <a:chOff x="2136801" y="1417834"/>
            <a:chExt cx="8162873" cy="990600"/>
          </a:xfrm>
        </p:grpSpPr>
        <p:sp>
          <p:nvSpPr>
            <p:cNvPr id="28" name="Rectangle 13"/>
            <p:cNvSpPr/>
            <p:nvPr/>
          </p:nvSpPr>
          <p:spPr bwMode="auto">
            <a:xfrm>
              <a:off x="2136801" y="1417834"/>
              <a:ext cx="8162873"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2" name="Picture 2"/>
            <p:cNvPicPr>
              <a:picLocks noChangeAspect="1"/>
            </p:cNvPicPr>
            <p:nvPr/>
          </p:nvPicPr>
          <p:blipFill rotWithShape="1">
            <a:blip r:embed="rId5"/>
            <a:srcRect r="6102"/>
            <a:stretch/>
          </p:blipFill>
          <p:spPr>
            <a:xfrm>
              <a:off x="3745901" y="1469891"/>
              <a:ext cx="4944673" cy="886485"/>
            </a:xfrm>
            <a:prstGeom prst="rect">
              <a:avLst/>
            </a:prstGeom>
          </p:spPr>
        </p:pic>
      </p:grpSp>
      <p:sp>
        <p:nvSpPr>
          <p:cNvPr id="36" name="Rectangle 14"/>
          <p:cNvSpPr/>
          <p:nvPr/>
        </p:nvSpPr>
        <p:spPr bwMode="auto">
          <a:xfrm>
            <a:off x="2084160" y="2509063"/>
            <a:ext cx="4972330" cy="614148"/>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37" name="Rectangle 15"/>
          <p:cNvSpPr/>
          <p:nvPr/>
        </p:nvSpPr>
        <p:spPr bwMode="auto">
          <a:xfrm>
            <a:off x="2094797" y="3205104"/>
            <a:ext cx="2505811" cy="758639"/>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Packages</a:t>
            </a:r>
          </a:p>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t>
            </a:r>
            <a:r>
              <a:rPr lang="en-US" sz="1568" dirty="0" err="1">
                <a:gradFill>
                  <a:gsLst>
                    <a:gs pos="0">
                      <a:srgbClr val="FFFFFF"/>
                    </a:gs>
                    <a:gs pos="100000">
                      <a:srgbClr val="FFFFFF"/>
                    </a:gs>
                  </a:gsLst>
                  <a:lin ang="5400000" scaled="0"/>
                </a:gradFill>
                <a:latin typeface="Segoe UI"/>
                <a:ea typeface="Segoe UI" pitchFamily="34" charset="0"/>
                <a:cs typeface="Segoe UI" pitchFamily="34" charset="0"/>
              </a:rPr>
              <a:t>xap</a:t>
            </a:r>
            <a:r>
              <a:rPr lang="en-US" sz="1568" dirty="0">
                <a:gradFill>
                  <a:gsLst>
                    <a:gs pos="0">
                      <a:srgbClr val="FFFFFF"/>
                    </a:gs>
                    <a:gs pos="100000">
                      <a:srgbClr val="FFFFFF"/>
                    </a:gs>
                  </a:gsLst>
                  <a:lin ang="5400000" scaled="0"/>
                </a:gradFill>
                <a:latin typeface="Segoe UI"/>
                <a:ea typeface="Segoe UI" pitchFamily="34" charset="0"/>
                <a:cs typeface="Segoe UI" pitchFamily="34" charset="0"/>
              </a:rPr>
              <a:t>, .</a:t>
            </a:r>
            <a:r>
              <a:rPr lang="en-US" sz="1568" dirty="0" err="1">
                <a:gradFill>
                  <a:gsLst>
                    <a:gs pos="0">
                      <a:srgbClr val="FFFFFF"/>
                    </a:gs>
                    <a:gs pos="100000">
                      <a:srgbClr val="FFFFFF"/>
                    </a:gs>
                  </a:gsLst>
                  <a:lin ang="5400000" scaled="0"/>
                </a:gradFill>
                <a:latin typeface="Segoe UI"/>
                <a:ea typeface="Segoe UI" pitchFamily="34" charset="0"/>
                <a:cs typeface="Segoe UI" pitchFamily="34" charset="0"/>
              </a:rPr>
              <a:t>appx</a:t>
            </a:r>
            <a:r>
              <a:rPr lang="en-US" sz="1568" dirty="0">
                <a:gradFill>
                  <a:gsLst>
                    <a:gs pos="0">
                      <a:srgbClr val="FFFFFF"/>
                    </a:gs>
                    <a:gs pos="100000">
                      <a:srgbClr val="FFFFFF"/>
                    </a:gs>
                  </a:gsLst>
                  <a:lin ang="5400000" scaled="0"/>
                </a:gradFill>
                <a:latin typeface="Segoe UI"/>
                <a:ea typeface="Segoe UI" pitchFamily="34" charset="0"/>
                <a:cs typeface="Segoe UI" pitchFamily="34" charset="0"/>
              </a:rPr>
              <a:t>, .</a:t>
            </a:r>
            <a:r>
              <a:rPr lang="en-US" sz="1568" dirty="0" err="1">
                <a:gradFill>
                  <a:gsLst>
                    <a:gs pos="0">
                      <a:srgbClr val="FFFFFF"/>
                    </a:gs>
                    <a:gs pos="100000">
                      <a:srgbClr val="FFFFFF"/>
                    </a:gs>
                  </a:gsLst>
                  <a:lin ang="5400000" scaled="0"/>
                </a:gradFill>
                <a:latin typeface="Segoe UI"/>
                <a:ea typeface="Segoe UI" pitchFamily="34" charset="0"/>
                <a:cs typeface="Segoe UI" pitchFamily="34" charset="0"/>
              </a:rPr>
              <a:t>appxbundle</a:t>
            </a:r>
            <a:endParaRPr lang="en-US" sz="15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Rectangle 15"/>
          <p:cNvSpPr/>
          <p:nvPr/>
        </p:nvSpPr>
        <p:spPr bwMode="auto">
          <a:xfrm>
            <a:off x="7131193" y="2509064"/>
            <a:ext cx="2955376" cy="614148"/>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IAPs</a:t>
            </a:r>
          </a:p>
        </p:txBody>
      </p:sp>
      <p:sp>
        <p:nvSpPr>
          <p:cNvPr id="39" name="Rectangle 16"/>
          <p:cNvSpPr/>
          <p:nvPr/>
        </p:nvSpPr>
        <p:spPr bwMode="auto">
          <a:xfrm>
            <a:off x="5786555" y="3205104"/>
            <a:ext cx="1269935" cy="758639"/>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Store listings</a:t>
            </a:r>
          </a:p>
        </p:txBody>
      </p:sp>
      <p:sp>
        <p:nvSpPr>
          <p:cNvPr id="40" name="Rectangle 15"/>
          <p:cNvSpPr/>
          <p:nvPr/>
        </p:nvSpPr>
        <p:spPr bwMode="auto">
          <a:xfrm>
            <a:off x="4675310" y="3205102"/>
            <a:ext cx="1036543" cy="75864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a:t>
            </a:r>
          </a:p>
        </p:txBody>
      </p:sp>
      <p:sp>
        <p:nvSpPr>
          <p:cNvPr id="41" name="Rectangle 15"/>
          <p:cNvSpPr/>
          <p:nvPr/>
        </p:nvSpPr>
        <p:spPr bwMode="auto">
          <a:xfrm>
            <a:off x="7141829" y="3205104"/>
            <a:ext cx="1036543" cy="758639"/>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1</a:t>
            </a:r>
          </a:p>
        </p:txBody>
      </p:sp>
      <p:sp>
        <p:nvSpPr>
          <p:cNvPr id="42" name="Rectangle 15"/>
          <p:cNvSpPr/>
          <p:nvPr/>
        </p:nvSpPr>
        <p:spPr bwMode="auto">
          <a:xfrm>
            <a:off x="7131192" y="4038655"/>
            <a:ext cx="1036543" cy="7537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2</a:t>
            </a:r>
          </a:p>
        </p:txBody>
      </p:sp>
      <p:sp>
        <p:nvSpPr>
          <p:cNvPr id="43" name="Rectangle 15"/>
          <p:cNvSpPr/>
          <p:nvPr/>
        </p:nvSpPr>
        <p:spPr bwMode="auto">
          <a:xfrm>
            <a:off x="7141829" y="4867290"/>
            <a:ext cx="1036543" cy="748812"/>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IAP 3</a:t>
            </a:r>
          </a:p>
        </p:txBody>
      </p:sp>
      <p:sp>
        <p:nvSpPr>
          <p:cNvPr id="44" name="Rectangle 15"/>
          <p:cNvSpPr/>
          <p:nvPr/>
        </p:nvSpPr>
        <p:spPr bwMode="auto">
          <a:xfrm>
            <a:off x="8242437" y="3205104"/>
            <a:ext cx="1844130" cy="758639"/>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 / Listing</a:t>
            </a:r>
          </a:p>
        </p:txBody>
      </p:sp>
      <p:sp>
        <p:nvSpPr>
          <p:cNvPr id="45" name="Rectangle 15"/>
          <p:cNvSpPr/>
          <p:nvPr/>
        </p:nvSpPr>
        <p:spPr bwMode="auto">
          <a:xfrm>
            <a:off x="8242436" y="4036062"/>
            <a:ext cx="1844130" cy="758909"/>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 / Listing</a:t>
            </a:r>
          </a:p>
        </p:txBody>
      </p:sp>
      <p:sp>
        <p:nvSpPr>
          <p:cNvPr id="46" name="Rectangle 15"/>
          <p:cNvSpPr/>
          <p:nvPr/>
        </p:nvSpPr>
        <p:spPr bwMode="auto">
          <a:xfrm>
            <a:off x="8242436" y="4867290"/>
            <a:ext cx="1844130" cy="748812"/>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Pricing / Listing</a:t>
            </a:r>
          </a:p>
        </p:txBody>
      </p:sp>
    </p:spTree>
    <p:extLst>
      <p:ext uri="{BB962C8B-B14F-4D97-AF65-F5344CB8AC3E}">
        <p14:creationId xmlns:p14="http://schemas.microsoft.com/office/powerpoint/2010/main" val="27686062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8"/>
                                        </p:tgtEl>
                                      </p:cBhvr>
                                    </p:animEffect>
                                    <p:set>
                                      <p:cBhvr>
                                        <p:cTn id="7" dur="1" fill="hold">
                                          <p:stCondLst>
                                            <p:cond delay="499"/>
                                          </p:stCondLst>
                                        </p:cTn>
                                        <p:tgtEl>
                                          <p:spTgt spid="58"/>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55"/>
                                        </p:tgtEl>
                                      </p:cBhvr>
                                    </p:animEffect>
                                    <p:set>
                                      <p:cBhvr>
                                        <p:cTn id="10" dur="1" fill="hold">
                                          <p:stCondLst>
                                            <p:cond delay="499"/>
                                          </p:stCondLst>
                                        </p:cTn>
                                        <p:tgtEl>
                                          <p:spTgt spid="55"/>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0" nodeType="clickEffect">
                                  <p:stCondLst>
                                    <p:cond delay="0"/>
                                  </p:stCondLst>
                                  <p:childTnLst>
                                    <p:animEffect transition="out" filter="fade">
                                      <p:cBhvr>
                                        <p:cTn id="17" dur="500"/>
                                        <p:tgtEl>
                                          <p:spTgt spid="67"/>
                                        </p:tgtEl>
                                      </p:cBhvr>
                                    </p:animEffect>
                                    <p:set>
                                      <p:cBhvr>
                                        <p:cTn id="18" dur="1" fill="hold">
                                          <p:stCondLst>
                                            <p:cond delay="499"/>
                                          </p:stCondLst>
                                        </p:cTn>
                                        <p:tgtEl>
                                          <p:spTgt spid="67"/>
                                        </p:tgtEl>
                                        <p:attrNameLst>
                                          <p:attrName>style.visibility</p:attrName>
                                        </p:attrNameLst>
                                      </p:cBhvr>
                                      <p:to>
                                        <p:strVal val="hidden"/>
                                      </p:to>
                                    </p:set>
                                  </p:childTnLst>
                                </p:cTn>
                              </p:par>
                              <p:par>
                                <p:cTn id="19" presetID="10" presetClass="exit" presetSubtype="0" fill="hold" grpId="0" nodeType="withEffect">
                                  <p:stCondLst>
                                    <p:cond delay="0"/>
                                  </p:stCondLst>
                                  <p:childTnLst>
                                    <p:animEffect transition="out" filter="fade">
                                      <p:cBhvr>
                                        <p:cTn id="20" dur="500"/>
                                        <p:tgtEl>
                                          <p:spTgt spid="49"/>
                                        </p:tgtEl>
                                      </p:cBhvr>
                                    </p:animEffect>
                                    <p:set>
                                      <p:cBhvr>
                                        <p:cTn id="21" dur="1" fill="hold">
                                          <p:stCondLst>
                                            <p:cond delay="499"/>
                                          </p:stCondLst>
                                        </p:cTn>
                                        <p:tgtEl>
                                          <p:spTgt spid="49"/>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0" nodeType="clickEffect">
                                  <p:stCondLst>
                                    <p:cond delay="0"/>
                                  </p:stCondLst>
                                  <p:childTnLst>
                                    <p:animEffect transition="out" filter="fade">
                                      <p:cBhvr>
                                        <p:cTn id="29" dur="500"/>
                                        <p:tgtEl>
                                          <p:spTgt spid="47"/>
                                        </p:tgtEl>
                                      </p:cBhvr>
                                    </p:animEffect>
                                    <p:set>
                                      <p:cBhvr>
                                        <p:cTn id="30" dur="1" fill="hold">
                                          <p:stCondLst>
                                            <p:cond delay="499"/>
                                          </p:stCondLst>
                                        </p:cTn>
                                        <p:tgtEl>
                                          <p:spTgt spid="47"/>
                                        </p:tgtEl>
                                        <p:attrNameLst>
                                          <p:attrName>style.visibility</p:attrName>
                                        </p:attrNameLst>
                                      </p:cBhvr>
                                      <p:to>
                                        <p:strVal val="hidden"/>
                                      </p:to>
                                    </p:set>
                                  </p:childTnLst>
                                </p:cTn>
                              </p:par>
                              <p:par>
                                <p:cTn id="31" presetID="10" presetClass="exit" presetSubtype="0" fill="hold" grpId="0" nodeType="withEffect">
                                  <p:stCondLst>
                                    <p:cond delay="0"/>
                                  </p:stCondLst>
                                  <p:childTnLst>
                                    <p:animEffect transition="out" filter="fade">
                                      <p:cBhvr>
                                        <p:cTn id="32" dur="500"/>
                                        <p:tgtEl>
                                          <p:spTgt spid="48"/>
                                        </p:tgtEl>
                                      </p:cBhvr>
                                    </p:animEffect>
                                    <p:set>
                                      <p:cBhvr>
                                        <p:cTn id="33" dur="1" fill="hold">
                                          <p:stCondLst>
                                            <p:cond delay="499"/>
                                          </p:stCondLst>
                                        </p:cTn>
                                        <p:tgtEl>
                                          <p:spTgt spid="48"/>
                                        </p:tgtEl>
                                        <p:attrNameLst>
                                          <p:attrName>style.visibility</p:attrName>
                                        </p:attrNameLst>
                                      </p:cBhvr>
                                      <p:to>
                                        <p:strVal val="hidden"/>
                                      </p:to>
                                    </p:se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0" nodeType="clickEffect">
                                  <p:stCondLst>
                                    <p:cond delay="0"/>
                                  </p:stCondLst>
                                  <p:childTnLst>
                                    <p:animEffect transition="out" filter="fade">
                                      <p:cBhvr>
                                        <p:cTn id="41" dur="500"/>
                                        <p:tgtEl>
                                          <p:spTgt spid="51"/>
                                        </p:tgtEl>
                                      </p:cBhvr>
                                    </p:animEffect>
                                    <p:set>
                                      <p:cBhvr>
                                        <p:cTn id="42" dur="1" fill="hold">
                                          <p:stCondLst>
                                            <p:cond delay="499"/>
                                          </p:stCondLst>
                                        </p:cTn>
                                        <p:tgtEl>
                                          <p:spTgt spid="51"/>
                                        </p:tgtEl>
                                        <p:attrNameLst>
                                          <p:attrName>style.visibility</p:attrName>
                                        </p:attrNameLst>
                                      </p:cBhvr>
                                      <p:to>
                                        <p:strVal val="hidden"/>
                                      </p:to>
                                    </p:set>
                                  </p:childTnLst>
                                </p:cTn>
                              </p:par>
                              <p:par>
                                <p:cTn id="43" presetID="10" presetClass="exit" presetSubtype="0" fill="hold" grpId="0" nodeType="withEffect">
                                  <p:stCondLst>
                                    <p:cond delay="0"/>
                                  </p:stCondLst>
                                  <p:childTnLst>
                                    <p:animEffect transition="out" filter="fade">
                                      <p:cBhvr>
                                        <p:cTn id="44" dur="500"/>
                                        <p:tgtEl>
                                          <p:spTgt spid="62"/>
                                        </p:tgtEl>
                                      </p:cBhvr>
                                    </p:animEffect>
                                    <p:set>
                                      <p:cBhvr>
                                        <p:cTn id="45" dur="1" fill="hold">
                                          <p:stCondLst>
                                            <p:cond delay="499"/>
                                          </p:stCondLst>
                                        </p:cTn>
                                        <p:tgtEl>
                                          <p:spTgt spid="62"/>
                                        </p:tgtEl>
                                        <p:attrNameLst>
                                          <p:attrName>style.visibility</p:attrName>
                                        </p:attrNameLst>
                                      </p:cBhvr>
                                      <p:to>
                                        <p:strVal val="hidden"/>
                                      </p:to>
                                    </p:set>
                                  </p:childTnLst>
                                </p:cTn>
                              </p:par>
                            </p:childTnLst>
                          </p:cTn>
                        </p:par>
                        <p:par>
                          <p:cTn id="46" fill="hold">
                            <p:stCondLst>
                              <p:cond delay="500"/>
                            </p:stCondLst>
                            <p:childTnLst>
                              <p:par>
                                <p:cTn id="47" presetID="10" presetClass="entr" presetSubtype="0" fill="hold" grpId="0" nodeType="after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500"/>
                                        <p:tgtEl>
                                          <p:spTgt spid="40"/>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grpId="0" nodeType="clickEffect">
                                  <p:stCondLst>
                                    <p:cond delay="0"/>
                                  </p:stCondLst>
                                  <p:childTnLst>
                                    <p:animEffect transition="out" filter="fade">
                                      <p:cBhvr>
                                        <p:cTn id="53" dur="500"/>
                                        <p:tgtEl>
                                          <p:spTgt spid="61"/>
                                        </p:tgtEl>
                                      </p:cBhvr>
                                    </p:animEffect>
                                    <p:set>
                                      <p:cBhvr>
                                        <p:cTn id="54" dur="1" fill="hold">
                                          <p:stCondLst>
                                            <p:cond delay="499"/>
                                          </p:stCondLst>
                                        </p:cTn>
                                        <p:tgtEl>
                                          <p:spTgt spid="61"/>
                                        </p:tgtEl>
                                        <p:attrNameLst>
                                          <p:attrName>style.visibility</p:attrName>
                                        </p:attrNameLst>
                                      </p:cBhvr>
                                      <p:to>
                                        <p:strVal val="hidden"/>
                                      </p:to>
                                    </p:set>
                                  </p:childTnLst>
                                </p:cTn>
                              </p:par>
                              <p:par>
                                <p:cTn id="55" presetID="10" presetClass="exit" presetSubtype="0" fill="hold" grpId="0" nodeType="withEffect">
                                  <p:stCondLst>
                                    <p:cond delay="0"/>
                                  </p:stCondLst>
                                  <p:childTnLst>
                                    <p:animEffect transition="out" filter="fade">
                                      <p:cBhvr>
                                        <p:cTn id="56" dur="500"/>
                                        <p:tgtEl>
                                          <p:spTgt spid="50"/>
                                        </p:tgtEl>
                                      </p:cBhvr>
                                    </p:animEffect>
                                    <p:set>
                                      <p:cBhvr>
                                        <p:cTn id="57" dur="1" fill="hold">
                                          <p:stCondLst>
                                            <p:cond delay="499"/>
                                          </p:stCondLst>
                                        </p:cTn>
                                        <p:tgtEl>
                                          <p:spTgt spid="50"/>
                                        </p:tgtEl>
                                        <p:attrNameLst>
                                          <p:attrName>style.visibility</p:attrName>
                                        </p:attrNameLst>
                                      </p:cBhvr>
                                      <p:to>
                                        <p:strVal val="hidden"/>
                                      </p:to>
                                    </p:set>
                                  </p:childTnLst>
                                </p:cTn>
                              </p:par>
                            </p:childTnLst>
                          </p:cTn>
                        </p:par>
                        <p:par>
                          <p:cTn id="58" fill="hold">
                            <p:stCondLst>
                              <p:cond delay="500"/>
                            </p:stCondLst>
                            <p:childTnLst>
                              <p:par>
                                <p:cTn id="59" presetID="10" presetClass="entr" presetSubtype="0"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500"/>
                                        <p:tgtEl>
                                          <p:spTgt spid="39"/>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xit" presetSubtype="0" fill="hold" grpId="0" nodeType="clickEffect">
                                  <p:stCondLst>
                                    <p:cond delay="0"/>
                                  </p:stCondLst>
                                  <p:childTnLst>
                                    <p:animEffect transition="out" filter="fade">
                                      <p:cBhvr>
                                        <p:cTn id="65" dur="500"/>
                                        <p:tgtEl>
                                          <p:spTgt spid="68"/>
                                        </p:tgtEl>
                                      </p:cBhvr>
                                    </p:animEffect>
                                    <p:set>
                                      <p:cBhvr>
                                        <p:cTn id="66" dur="1" fill="hold">
                                          <p:stCondLst>
                                            <p:cond delay="499"/>
                                          </p:stCondLst>
                                        </p:cTn>
                                        <p:tgtEl>
                                          <p:spTgt spid="68"/>
                                        </p:tgtEl>
                                        <p:attrNameLst>
                                          <p:attrName>style.visibility</p:attrName>
                                        </p:attrNameLst>
                                      </p:cBhvr>
                                      <p:to>
                                        <p:strVal val="hidden"/>
                                      </p:to>
                                    </p:set>
                                  </p:childTnLst>
                                </p:cTn>
                              </p:par>
                            </p:childTnLst>
                          </p:cTn>
                        </p:par>
                        <p:par>
                          <p:cTn id="67" fill="hold">
                            <p:stCondLst>
                              <p:cond delay="500"/>
                            </p:stCondLst>
                            <p:childTnLst>
                              <p:par>
                                <p:cTn id="68" presetID="10" presetClass="entr" presetSubtype="0" fill="hold" grpId="0" nodeType="afterEffect">
                                  <p:stCondLst>
                                    <p:cond delay="0"/>
                                  </p:stCondLst>
                                  <p:childTnLst>
                                    <p:set>
                                      <p:cBhvr>
                                        <p:cTn id="69" dur="1" fill="hold">
                                          <p:stCondLst>
                                            <p:cond delay="0"/>
                                          </p:stCondLst>
                                        </p:cTn>
                                        <p:tgtEl>
                                          <p:spTgt spid="38"/>
                                        </p:tgtEl>
                                        <p:attrNameLst>
                                          <p:attrName>style.visibility</p:attrName>
                                        </p:attrNameLst>
                                      </p:cBhvr>
                                      <p:to>
                                        <p:strVal val="visible"/>
                                      </p:to>
                                    </p:set>
                                    <p:animEffect transition="in" filter="fade">
                                      <p:cBhvr>
                                        <p:cTn id="70" dur="500"/>
                                        <p:tgtEl>
                                          <p:spTgt spid="38"/>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xit" presetSubtype="0" fill="hold" grpId="0" nodeType="clickEffect">
                                  <p:stCondLst>
                                    <p:cond delay="0"/>
                                  </p:stCondLst>
                                  <p:childTnLst>
                                    <p:animEffect transition="out" filter="fade">
                                      <p:cBhvr>
                                        <p:cTn id="74" dur="500"/>
                                        <p:tgtEl>
                                          <p:spTgt spid="63"/>
                                        </p:tgtEl>
                                      </p:cBhvr>
                                    </p:animEffect>
                                    <p:set>
                                      <p:cBhvr>
                                        <p:cTn id="75" dur="1" fill="hold">
                                          <p:stCondLst>
                                            <p:cond delay="499"/>
                                          </p:stCondLst>
                                        </p:cTn>
                                        <p:tgtEl>
                                          <p:spTgt spid="63"/>
                                        </p:tgtEl>
                                        <p:attrNameLst>
                                          <p:attrName>style.visibility</p:attrName>
                                        </p:attrNameLst>
                                      </p:cBhvr>
                                      <p:to>
                                        <p:strVal val="hidden"/>
                                      </p:to>
                                    </p:set>
                                  </p:childTnLst>
                                </p:cTn>
                              </p:par>
                            </p:childTnLst>
                          </p:cTn>
                        </p:par>
                        <p:par>
                          <p:cTn id="76" fill="hold">
                            <p:stCondLst>
                              <p:cond delay="500"/>
                            </p:stCondLst>
                            <p:childTnLst>
                              <p:par>
                                <p:cTn id="77" presetID="10" presetClass="entr" presetSubtype="0" fill="hold" grpId="0" nodeType="after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500"/>
                                        <p:tgtEl>
                                          <p:spTgt spid="41"/>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4"/>
                                        </p:tgtEl>
                                        <p:attrNameLst>
                                          <p:attrName>style.visibility</p:attrName>
                                        </p:attrNameLst>
                                      </p:cBhvr>
                                      <p:to>
                                        <p:strVal val="visible"/>
                                      </p:to>
                                    </p:set>
                                    <p:animEffect transition="in" filter="fade">
                                      <p:cBhvr>
                                        <p:cTn id="82" dur="500"/>
                                        <p:tgtEl>
                                          <p:spTgt spid="44"/>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xit" presetSubtype="0" fill="hold" grpId="0" nodeType="clickEffect">
                                  <p:stCondLst>
                                    <p:cond delay="0"/>
                                  </p:stCondLst>
                                  <p:childTnLst>
                                    <p:animEffect transition="out" filter="fade">
                                      <p:cBhvr>
                                        <p:cTn id="86" dur="500"/>
                                        <p:tgtEl>
                                          <p:spTgt spid="64"/>
                                        </p:tgtEl>
                                      </p:cBhvr>
                                    </p:animEffect>
                                    <p:set>
                                      <p:cBhvr>
                                        <p:cTn id="87" dur="1" fill="hold">
                                          <p:stCondLst>
                                            <p:cond delay="499"/>
                                          </p:stCondLst>
                                        </p:cTn>
                                        <p:tgtEl>
                                          <p:spTgt spid="64"/>
                                        </p:tgtEl>
                                        <p:attrNameLst>
                                          <p:attrName>style.visibility</p:attrName>
                                        </p:attrNameLst>
                                      </p:cBhvr>
                                      <p:to>
                                        <p:strVal val="hidden"/>
                                      </p:to>
                                    </p:set>
                                  </p:childTnLst>
                                </p:cTn>
                              </p:par>
                              <p:par>
                                <p:cTn id="88" presetID="10" presetClass="exit" presetSubtype="0" fill="hold" grpId="0" nodeType="withEffect">
                                  <p:stCondLst>
                                    <p:cond delay="0"/>
                                  </p:stCondLst>
                                  <p:childTnLst>
                                    <p:animEffect transition="out" filter="fade">
                                      <p:cBhvr>
                                        <p:cTn id="89" dur="500"/>
                                        <p:tgtEl>
                                          <p:spTgt spid="65"/>
                                        </p:tgtEl>
                                      </p:cBhvr>
                                    </p:animEffect>
                                    <p:set>
                                      <p:cBhvr>
                                        <p:cTn id="90" dur="1" fill="hold">
                                          <p:stCondLst>
                                            <p:cond delay="499"/>
                                          </p:stCondLst>
                                        </p:cTn>
                                        <p:tgtEl>
                                          <p:spTgt spid="65"/>
                                        </p:tgtEl>
                                        <p:attrNameLst>
                                          <p:attrName>style.visibility</p:attrName>
                                        </p:attrNameLst>
                                      </p:cBhvr>
                                      <p:to>
                                        <p:strVal val="hidden"/>
                                      </p:to>
                                    </p:set>
                                  </p:childTnLst>
                                </p:cTn>
                              </p:par>
                            </p:childTnLst>
                          </p:cTn>
                        </p:par>
                        <p:par>
                          <p:cTn id="91" fill="hold">
                            <p:stCondLst>
                              <p:cond delay="500"/>
                            </p:stCondLst>
                            <p:childTnLst>
                              <p:par>
                                <p:cTn id="92" presetID="10" presetClass="entr" presetSubtype="0" fill="hold" grpId="0" nodeType="after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5"/>
                                        </p:tgtEl>
                                        <p:attrNameLst>
                                          <p:attrName>style.visibility</p:attrName>
                                        </p:attrNameLst>
                                      </p:cBhvr>
                                      <p:to>
                                        <p:strVal val="visible"/>
                                      </p:to>
                                    </p:set>
                                    <p:animEffect transition="in" filter="fade">
                                      <p:cBhvr>
                                        <p:cTn id="97" dur="500"/>
                                        <p:tgtEl>
                                          <p:spTgt spid="45"/>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xit" presetSubtype="0" fill="hold" grpId="0" nodeType="clickEffect">
                                  <p:stCondLst>
                                    <p:cond delay="0"/>
                                  </p:stCondLst>
                                  <p:childTnLst>
                                    <p:animEffect transition="out" filter="fade">
                                      <p:cBhvr>
                                        <p:cTn id="101" dur="500"/>
                                        <p:tgtEl>
                                          <p:spTgt spid="66"/>
                                        </p:tgtEl>
                                      </p:cBhvr>
                                    </p:animEffect>
                                    <p:set>
                                      <p:cBhvr>
                                        <p:cTn id="102" dur="1" fill="hold">
                                          <p:stCondLst>
                                            <p:cond delay="499"/>
                                          </p:stCondLst>
                                        </p:cTn>
                                        <p:tgtEl>
                                          <p:spTgt spid="66"/>
                                        </p:tgtEl>
                                        <p:attrNameLst>
                                          <p:attrName>style.visibility</p:attrName>
                                        </p:attrNameLst>
                                      </p:cBhvr>
                                      <p:to>
                                        <p:strVal val="hidden"/>
                                      </p:to>
                                    </p:set>
                                  </p:childTnLst>
                                </p:cTn>
                              </p:par>
                            </p:childTnLst>
                          </p:cTn>
                        </p:par>
                        <p:par>
                          <p:cTn id="103" fill="hold">
                            <p:stCondLst>
                              <p:cond delay="500"/>
                            </p:stCondLst>
                            <p:childTnLst>
                              <p:par>
                                <p:cTn id="104" presetID="10" presetClass="entr" presetSubtype="0" fill="hold" grpId="0" nodeType="afterEffect">
                                  <p:stCondLst>
                                    <p:cond delay="0"/>
                                  </p:stCondLst>
                                  <p:childTnLst>
                                    <p:set>
                                      <p:cBhvr>
                                        <p:cTn id="105" dur="1" fill="hold">
                                          <p:stCondLst>
                                            <p:cond delay="0"/>
                                          </p:stCondLst>
                                        </p:cTn>
                                        <p:tgtEl>
                                          <p:spTgt spid="43"/>
                                        </p:tgtEl>
                                        <p:attrNameLst>
                                          <p:attrName>style.visibility</p:attrName>
                                        </p:attrNameLst>
                                      </p:cBhvr>
                                      <p:to>
                                        <p:strVal val="visible"/>
                                      </p:to>
                                    </p:set>
                                    <p:animEffect transition="in" filter="fade">
                                      <p:cBhvr>
                                        <p:cTn id="106" dur="500"/>
                                        <p:tgtEl>
                                          <p:spTgt spid="4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6"/>
                                        </p:tgtEl>
                                        <p:attrNameLst>
                                          <p:attrName>style.visibility</p:attrName>
                                        </p:attrNameLst>
                                      </p:cBhvr>
                                      <p:to>
                                        <p:strVal val="visible"/>
                                      </p:to>
                                    </p:set>
                                    <p:animEffect transition="in" filter="fade">
                                      <p:cBhvr>
                                        <p:cTn id="10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61" grpId="0" animBg="1"/>
      <p:bldP spid="62" grpId="0" animBg="1"/>
      <p:bldP spid="63" grpId="0" animBg="1"/>
      <p:bldP spid="64" grpId="0" animBg="1"/>
      <p:bldP spid="65" grpId="0" animBg="1"/>
      <p:bldP spid="66" grpId="0" animBg="1"/>
      <p:bldP spid="67" grpId="0" animBg="1"/>
      <p:bldP spid="68"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14"/>
          <p:cNvSpPr/>
          <p:nvPr/>
        </p:nvSpPr>
        <p:spPr bwMode="auto">
          <a:xfrm>
            <a:off x="545868" y="5098497"/>
            <a:ext cx="1036543" cy="748057"/>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Base Price</a:t>
            </a:r>
          </a:p>
        </p:txBody>
      </p:sp>
      <p:sp>
        <p:nvSpPr>
          <p:cNvPr id="48" name="Rectangle 15"/>
          <p:cNvSpPr/>
          <p:nvPr/>
        </p:nvSpPr>
        <p:spPr bwMode="auto">
          <a:xfrm>
            <a:off x="6861081" y="5099792"/>
            <a:ext cx="1381300" cy="78286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Base Price</a:t>
            </a:r>
          </a:p>
        </p:txBody>
      </p:sp>
      <p:sp>
        <p:nvSpPr>
          <p:cNvPr id="49" name="Rectangle 15"/>
          <p:cNvSpPr/>
          <p:nvPr/>
        </p:nvSpPr>
        <p:spPr bwMode="auto">
          <a:xfrm>
            <a:off x="6856241" y="4407935"/>
            <a:ext cx="4842414" cy="6050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50" name="Rectangle 16"/>
          <p:cNvSpPr/>
          <p:nvPr/>
        </p:nvSpPr>
        <p:spPr bwMode="auto">
          <a:xfrm>
            <a:off x="1644435" y="5099106"/>
            <a:ext cx="1171478" cy="7446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Markets</a:t>
            </a:r>
          </a:p>
        </p:txBody>
      </p:sp>
      <p:sp>
        <p:nvSpPr>
          <p:cNvPr id="51" name="Rectangle 15"/>
          <p:cNvSpPr/>
          <p:nvPr/>
        </p:nvSpPr>
        <p:spPr bwMode="auto">
          <a:xfrm>
            <a:off x="545868" y="5927408"/>
            <a:ext cx="1036543" cy="748057"/>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Market Prices</a:t>
            </a:r>
          </a:p>
        </p:txBody>
      </p:sp>
      <p:grpSp>
        <p:nvGrpSpPr>
          <p:cNvPr id="55" name="Group 54"/>
          <p:cNvGrpSpPr/>
          <p:nvPr/>
        </p:nvGrpSpPr>
        <p:grpSpPr>
          <a:xfrm>
            <a:off x="526708" y="3295128"/>
            <a:ext cx="4842414" cy="971127"/>
            <a:chOff x="682181" y="1180744"/>
            <a:chExt cx="4939514" cy="990600"/>
          </a:xfrm>
        </p:grpSpPr>
        <p:sp>
          <p:nvSpPr>
            <p:cNvPr id="56" name="Rectangle 13"/>
            <p:cNvSpPr/>
            <p:nvPr/>
          </p:nvSpPr>
          <p:spPr bwMode="auto">
            <a:xfrm>
              <a:off x="682181" y="1180744"/>
              <a:ext cx="4939514"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7" name="Picture 59"/>
            <p:cNvPicPr>
              <a:picLocks noChangeAspect="1"/>
            </p:cNvPicPr>
            <p:nvPr/>
          </p:nvPicPr>
          <p:blipFill>
            <a:blip r:embed="rId3"/>
            <a:stretch>
              <a:fillRect/>
            </a:stretch>
          </p:blipFill>
          <p:spPr>
            <a:xfrm>
              <a:off x="1281979" y="1405427"/>
              <a:ext cx="3766462" cy="585506"/>
            </a:xfrm>
            <a:prstGeom prst="rect">
              <a:avLst/>
            </a:prstGeom>
          </p:spPr>
        </p:pic>
      </p:grpSp>
      <p:grpSp>
        <p:nvGrpSpPr>
          <p:cNvPr id="58" name="Group 57"/>
          <p:cNvGrpSpPr/>
          <p:nvPr/>
        </p:nvGrpSpPr>
        <p:grpSpPr>
          <a:xfrm>
            <a:off x="6859800" y="3295128"/>
            <a:ext cx="4842414" cy="971127"/>
            <a:chOff x="6993723" y="1180744"/>
            <a:chExt cx="4939514" cy="990600"/>
          </a:xfrm>
        </p:grpSpPr>
        <p:sp>
          <p:nvSpPr>
            <p:cNvPr id="59" name="Rectangle 13"/>
            <p:cNvSpPr/>
            <p:nvPr/>
          </p:nvSpPr>
          <p:spPr bwMode="auto">
            <a:xfrm>
              <a:off x="6993723" y="1180744"/>
              <a:ext cx="4939514"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0" name="Picture 67"/>
            <p:cNvPicPr>
              <a:picLocks noChangeAspect="1"/>
            </p:cNvPicPr>
            <p:nvPr/>
          </p:nvPicPr>
          <p:blipFill rotWithShape="1">
            <a:blip r:embed="rId4"/>
            <a:srcRect l="1168"/>
            <a:stretch/>
          </p:blipFill>
          <p:spPr>
            <a:xfrm>
              <a:off x="7997224" y="1347811"/>
              <a:ext cx="2932511" cy="700737"/>
            </a:xfrm>
            <a:prstGeom prst="rect">
              <a:avLst/>
            </a:prstGeom>
          </p:spPr>
        </p:pic>
      </p:grpSp>
      <p:sp>
        <p:nvSpPr>
          <p:cNvPr id="61" name="Rectangle 16"/>
          <p:cNvSpPr/>
          <p:nvPr/>
        </p:nvSpPr>
        <p:spPr bwMode="auto">
          <a:xfrm>
            <a:off x="9406312" y="5099792"/>
            <a:ext cx="1204432" cy="78286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Description</a:t>
            </a:r>
          </a:p>
        </p:txBody>
      </p:sp>
      <p:sp>
        <p:nvSpPr>
          <p:cNvPr id="62" name="Rectangle 15"/>
          <p:cNvSpPr/>
          <p:nvPr/>
        </p:nvSpPr>
        <p:spPr bwMode="auto">
          <a:xfrm>
            <a:off x="8306074" y="5098496"/>
            <a:ext cx="1036543" cy="784160"/>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Markets</a:t>
            </a:r>
          </a:p>
        </p:txBody>
      </p:sp>
      <p:sp>
        <p:nvSpPr>
          <p:cNvPr id="65" name="Rectangle 15"/>
          <p:cNvSpPr/>
          <p:nvPr/>
        </p:nvSpPr>
        <p:spPr bwMode="auto">
          <a:xfrm>
            <a:off x="10672766" y="5099792"/>
            <a:ext cx="1036543" cy="7828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Category</a:t>
            </a:r>
          </a:p>
        </p:txBody>
      </p:sp>
      <p:sp>
        <p:nvSpPr>
          <p:cNvPr id="67" name="Rectangle 15"/>
          <p:cNvSpPr/>
          <p:nvPr/>
        </p:nvSpPr>
        <p:spPr bwMode="auto">
          <a:xfrm>
            <a:off x="526708" y="4407935"/>
            <a:ext cx="4842414" cy="605067"/>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3" name="Title 2"/>
          <p:cNvSpPr>
            <a:spLocks noGrp="1"/>
          </p:cNvSpPr>
          <p:nvPr>
            <p:ph type="title"/>
          </p:nvPr>
        </p:nvSpPr>
        <p:spPr/>
        <p:txBody>
          <a:bodyPr/>
          <a:lstStyle/>
          <a:p>
            <a:r>
              <a:rPr lang="en-US" dirty="0" smtClean="0"/>
              <a:t>Merging details</a:t>
            </a:r>
            <a:endParaRPr lang="en-US" dirty="0"/>
          </a:p>
        </p:txBody>
      </p:sp>
      <p:grpSp>
        <p:nvGrpSpPr>
          <p:cNvPr id="2" name="Group 1"/>
          <p:cNvGrpSpPr/>
          <p:nvPr/>
        </p:nvGrpSpPr>
        <p:grpSpPr>
          <a:xfrm>
            <a:off x="3674793" y="1337342"/>
            <a:ext cx="4842414" cy="971127"/>
            <a:chOff x="3748480" y="1363662"/>
            <a:chExt cx="4939514" cy="990600"/>
          </a:xfrm>
        </p:grpSpPr>
        <p:sp>
          <p:nvSpPr>
            <p:cNvPr id="28" name="Rectangle 13"/>
            <p:cNvSpPr/>
            <p:nvPr/>
          </p:nvSpPr>
          <p:spPr bwMode="auto">
            <a:xfrm>
              <a:off x="3748480" y="1363662"/>
              <a:ext cx="4939514" cy="990600"/>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89642" tIns="89642" rIns="33620" bIns="33620" rtlCol="0" anchor="ctr" anchorCtr="0"/>
            <a:lstStyle/>
            <a:p>
              <a:pPr algn="ctr" defTabSz="914038"/>
              <a:endParaRPr lang="en-US" sz="1961"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2" name="Picture 2"/>
            <p:cNvPicPr>
              <a:picLocks noChangeAspect="1"/>
            </p:cNvPicPr>
            <p:nvPr/>
          </p:nvPicPr>
          <p:blipFill rotWithShape="1">
            <a:blip r:embed="rId5"/>
            <a:srcRect l="3540" r="8193"/>
            <a:stretch/>
          </p:blipFill>
          <p:spPr>
            <a:xfrm>
              <a:off x="3894137" y="1415719"/>
              <a:ext cx="4648200" cy="886485"/>
            </a:xfrm>
            <a:prstGeom prst="rect">
              <a:avLst/>
            </a:prstGeom>
          </p:spPr>
        </p:pic>
      </p:grpSp>
      <p:sp>
        <p:nvSpPr>
          <p:cNvPr id="52" name="Rectangle 16"/>
          <p:cNvSpPr/>
          <p:nvPr/>
        </p:nvSpPr>
        <p:spPr bwMode="auto">
          <a:xfrm>
            <a:off x="4257372" y="5098496"/>
            <a:ext cx="1111750" cy="7446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Category</a:t>
            </a:r>
          </a:p>
        </p:txBody>
      </p:sp>
      <p:sp>
        <p:nvSpPr>
          <p:cNvPr id="53" name="Rectangle 16"/>
          <p:cNvSpPr/>
          <p:nvPr/>
        </p:nvSpPr>
        <p:spPr bwMode="auto">
          <a:xfrm>
            <a:off x="2877936" y="5098496"/>
            <a:ext cx="1315372" cy="7446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Description</a:t>
            </a:r>
          </a:p>
        </p:txBody>
      </p:sp>
      <p:sp>
        <p:nvSpPr>
          <p:cNvPr id="54" name="Rectangle 16"/>
          <p:cNvSpPr/>
          <p:nvPr/>
        </p:nvSpPr>
        <p:spPr bwMode="auto">
          <a:xfrm>
            <a:off x="2877936" y="5927408"/>
            <a:ext cx="1315372" cy="7446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Screenshots</a:t>
            </a:r>
          </a:p>
        </p:txBody>
      </p:sp>
      <p:sp>
        <p:nvSpPr>
          <p:cNvPr id="69" name="Rectangle 16"/>
          <p:cNvSpPr/>
          <p:nvPr/>
        </p:nvSpPr>
        <p:spPr bwMode="auto">
          <a:xfrm>
            <a:off x="9406312" y="5931519"/>
            <a:ext cx="1204432" cy="78286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Screenshots</a:t>
            </a:r>
          </a:p>
        </p:txBody>
      </p:sp>
      <p:sp>
        <p:nvSpPr>
          <p:cNvPr id="78" name="Rectangle 14"/>
          <p:cNvSpPr/>
          <p:nvPr/>
        </p:nvSpPr>
        <p:spPr bwMode="auto">
          <a:xfrm>
            <a:off x="3693953" y="3140710"/>
            <a:ext cx="1036543" cy="74805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Base Price</a:t>
            </a:r>
          </a:p>
        </p:txBody>
      </p:sp>
      <p:grpSp>
        <p:nvGrpSpPr>
          <p:cNvPr id="8" name="Group 7"/>
          <p:cNvGrpSpPr/>
          <p:nvPr/>
        </p:nvGrpSpPr>
        <p:grpSpPr>
          <a:xfrm>
            <a:off x="4790775" y="3140710"/>
            <a:ext cx="1173223" cy="745234"/>
            <a:chOff x="4886839" y="3203191"/>
            <a:chExt cx="1196749" cy="760178"/>
          </a:xfrm>
        </p:grpSpPr>
        <p:sp>
          <p:nvSpPr>
            <p:cNvPr id="86" name="Rectangle 16"/>
            <p:cNvSpPr/>
            <p:nvPr/>
          </p:nvSpPr>
          <p:spPr bwMode="auto">
            <a:xfrm>
              <a:off x="4886839" y="3203304"/>
              <a:ext cx="588005" cy="75955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endParaRPr lang="en-US" sz="15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7" name="Rectangle 16"/>
            <p:cNvSpPr/>
            <p:nvPr/>
          </p:nvSpPr>
          <p:spPr bwMode="auto">
            <a:xfrm>
              <a:off x="5474845" y="3203191"/>
              <a:ext cx="606964" cy="759556"/>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endParaRPr lang="en-US" sz="15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9" name="Rectangle 16"/>
            <p:cNvSpPr/>
            <p:nvPr/>
          </p:nvSpPr>
          <p:spPr bwMode="auto">
            <a:xfrm>
              <a:off x="4888619" y="3203813"/>
              <a:ext cx="1194969" cy="75955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Markets</a:t>
              </a:r>
            </a:p>
          </p:txBody>
        </p:sp>
      </p:grpSp>
      <p:sp>
        <p:nvSpPr>
          <p:cNvPr id="80" name="Rectangle 15"/>
          <p:cNvSpPr/>
          <p:nvPr/>
        </p:nvSpPr>
        <p:spPr bwMode="auto">
          <a:xfrm>
            <a:off x="3693953" y="3969622"/>
            <a:ext cx="1036543" cy="748057"/>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Market Prices</a:t>
            </a:r>
          </a:p>
        </p:txBody>
      </p:sp>
      <p:sp>
        <p:nvSpPr>
          <p:cNvPr id="81" name="Rectangle 15"/>
          <p:cNvSpPr/>
          <p:nvPr/>
        </p:nvSpPr>
        <p:spPr bwMode="auto">
          <a:xfrm>
            <a:off x="3674793" y="2450149"/>
            <a:ext cx="4842414" cy="605067"/>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Application</a:t>
            </a:r>
          </a:p>
        </p:txBody>
      </p:sp>
      <p:sp>
        <p:nvSpPr>
          <p:cNvPr id="82" name="Rectangle 16"/>
          <p:cNvSpPr/>
          <p:nvPr/>
        </p:nvSpPr>
        <p:spPr bwMode="auto">
          <a:xfrm>
            <a:off x="7405457" y="3140710"/>
            <a:ext cx="1111750" cy="74462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Category</a:t>
            </a:r>
          </a:p>
        </p:txBody>
      </p:sp>
      <p:sp>
        <p:nvSpPr>
          <p:cNvPr id="83" name="Rectangle 16"/>
          <p:cNvSpPr/>
          <p:nvPr/>
        </p:nvSpPr>
        <p:spPr bwMode="auto">
          <a:xfrm>
            <a:off x="6026021" y="3140710"/>
            <a:ext cx="1315372" cy="74462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Description</a:t>
            </a:r>
          </a:p>
        </p:txBody>
      </p:sp>
      <p:sp>
        <p:nvSpPr>
          <p:cNvPr id="84" name="Rectangle 16"/>
          <p:cNvSpPr/>
          <p:nvPr/>
        </p:nvSpPr>
        <p:spPr bwMode="auto">
          <a:xfrm>
            <a:off x="6026021" y="3969621"/>
            <a:ext cx="1315372" cy="744625"/>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Screenshots</a:t>
            </a:r>
          </a:p>
        </p:txBody>
      </p:sp>
      <p:sp>
        <p:nvSpPr>
          <p:cNvPr id="85" name="Rectangle 16"/>
          <p:cNvSpPr/>
          <p:nvPr/>
        </p:nvSpPr>
        <p:spPr bwMode="auto">
          <a:xfrm>
            <a:off x="6011617" y="4798533"/>
            <a:ext cx="1315372" cy="744625"/>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r>
              <a:rPr lang="en-US" sz="1568" dirty="0">
                <a:gradFill>
                  <a:gsLst>
                    <a:gs pos="0">
                      <a:srgbClr val="FFFFFF"/>
                    </a:gs>
                    <a:gs pos="100000">
                      <a:srgbClr val="FFFFFF"/>
                    </a:gs>
                  </a:gsLst>
                  <a:lin ang="5400000" scaled="0"/>
                </a:gradFill>
                <a:latin typeface="Segoe UI"/>
                <a:ea typeface="Segoe UI" pitchFamily="34" charset="0"/>
                <a:cs typeface="Segoe UI" pitchFamily="34" charset="0"/>
              </a:rPr>
              <a:t>Screenshots</a:t>
            </a:r>
          </a:p>
        </p:txBody>
      </p:sp>
      <p:sp>
        <p:nvSpPr>
          <p:cNvPr id="6" name="TextBox 5"/>
          <p:cNvSpPr txBox="1"/>
          <p:nvPr/>
        </p:nvSpPr>
        <p:spPr>
          <a:xfrm>
            <a:off x="8934680" y="1339167"/>
            <a:ext cx="2743744" cy="1016818"/>
          </a:xfrm>
          <a:prstGeom prst="rect">
            <a:avLst/>
          </a:prstGeom>
          <a:noFill/>
          <a:ln>
            <a:solidFill>
              <a:schemeClr val="tx1">
                <a:lumMod val="75000"/>
              </a:schemeClr>
            </a:solidFill>
          </a:ln>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Light"/>
              </a:rPr>
              <a:t>    Windows Phone</a:t>
            </a:r>
          </a:p>
          <a:p>
            <a:pPr defTabSz="914367">
              <a:lnSpc>
                <a:spcPct val="90000"/>
              </a:lnSpc>
              <a:spcAft>
                <a:spcPts val="588"/>
              </a:spcAft>
            </a:pPr>
            <a:r>
              <a:rPr lang="en-US" sz="2353" dirty="0">
                <a:gradFill>
                  <a:gsLst>
                    <a:gs pos="2917">
                      <a:srgbClr val="404040"/>
                    </a:gs>
                    <a:gs pos="30000">
                      <a:srgbClr val="404040"/>
                    </a:gs>
                  </a:gsLst>
                  <a:lin ang="5400000" scaled="0"/>
                </a:gradFill>
                <a:latin typeface="Segoe UI Light"/>
              </a:rPr>
              <a:t>    Windows</a:t>
            </a:r>
          </a:p>
        </p:txBody>
      </p:sp>
      <p:sp>
        <p:nvSpPr>
          <p:cNvPr id="88" name="Rectangle 15"/>
          <p:cNvSpPr/>
          <p:nvPr/>
        </p:nvSpPr>
        <p:spPr bwMode="auto">
          <a:xfrm>
            <a:off x="9124686" y="1914515"/>
            <a:ext cx="250999" cy="25461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endParaRPr lang="en-US" sz="15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9" name="Rectangle 15"/>
          <p:cNvSpPr/>
          <p:nvPr/>
        </p:nvSpPr>
        <p:spPr bwMode="auto">
          <a:xfrm>
            <a:off x="9124686" y="1524894"/>
            <a:ext cx="250999" cy="254617"/>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gn="ctr" defTabSz="914038"/>
            <a:endParaRPr lang="en-US" sz="15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5038939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8"/>
                                        </p:tgtEl>
                                      </p:cBhvr>
                                    </p:animEffect>
                                    <p:set>
                                      <p:cBhvr>
                                        <p:cTn id="7" dur="1" fill="hold">
                                          <p:stCondLst>
                                            <p:cond delay="499"/>
                                          </p:stCondLst>
                                        </p:cTn>
                                        <p:tgtEl>
                                          <p:spTgt spid="58"/>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55"/>
                                        </p:tgtEl>
                                      </p:cBhvr>
                                    </p:animEffect>
                                    <p:set>
                                      <p:cBhvr>
                                        <p:cTn id="10" dur="1" fill="hold">
                                          <p:stCondLst>
                                            <p:cond delay="499"/>
                                          </p:stCondLst>
                                        </p:cTn>
                                        <p:tgtEl>
                                          <p:spTgt spid="55"/>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67"/>
                                        </p:tgtEl>
                                      </p:cBhvr>
                                    </p:animEffect>
                                    <p:set>
                                      <p:cBhvr>
                                        <p:cTn id="19" dur="1" fill="hold">
                                          <p:stCondLst>
                                            <p:cond delay="499"/>
                                          </p:stCondLst>
                                        </p:cTn>
                                        <p:tgtEl>
                                          <p:spTgt spid="67"/>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49"/>
                                        </p:tgtEl>
                                      </p:cBhvr>
                                    </p:animEffect>
                                    <p:set>
                                      <p:cBhvr>
                                        <p:cTn id="22" dur="1" fill="hold">
                                          <p:stCondLst>
                                            <p:cond delay="499"/>
                                          </p:stCondLst>
                                        </p:cTn>
                                        <p:tgtEl>
                                          <p:spTgt spid="49"/>
                                        </p:tgtEl>
                                        <p:attrNameLst>
                                          <p:attrName>style.visibility</p:attrName>
                                        </p:attrNameLst>
                                      </p:cBhvr>
                                      <p:to>
                                        <p:strVal val="hidden"/>
                                      </p:to>
                                    </p:se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81"/>
                                        </p:tgtEl>
                                        <p:attrNameLst>
                                          <p:attrName>style.visibility</p:attrName>
                                        </p:attrNameLst>
                                      </p:cBhvr>
                                      <p:to>
                                        <p:strVal val="visible"/>
                                      </p:to>
                                    </p:set>
                                    <p:animEffect transition="in" filter="fade">
                                      <p:cBhvr>
                                        <p:cTn id="26" dur="500"/>
                                        <p:tgtEl>
                                          <p:spTgt spid="8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48"/>
                                        </p:tgtEl>
                                      </p:cBhvr>
                                    </p:animEffect>
                                    <p:set>
                                      <p:cBhvr>
                                        <p:cTn id="31" dur="1" fill="hold">
                                          <p:stCondLst>
                                            <p:cond delay="499"/>
                                          </p:stCondLst>
                                        </p:cTn>
                                        <p:tgtEl>
                                          <p:spTgt spid="48"/>
                                        </p:tgtEl>
                                        <p:attrNameLst>
                                          <p:attrName>style.visibility</p:attrName>
                                        </p:attrNameLst>
                                      </p:cBhvr>
                                      <p:to>
                                        <p:strVal val="hidden"/>
                                      </p:to>
                                    </p:se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78"/>
                                        </p:tgtEl>
                                        <p:attrNameLst>
                                          <p:attrName>style.visibility</p:attrName>
                                        </p:attrNameLst>
                                      </p:cBhvr>
                                      <p:to>
                                        <p:strVal val="visible"/>
                                      </p:to>
                                    </p:set>
                                    <p:animEffect transition="in" filter="fade">
                                      <p:cBhvr>
                                        <p:cTn id="35" dur="500"/>
                                        <p:tgtEl>
                                          <p:spTgt spid="78"/>
                                        </p:tgtEl>
                                      </p:cBhvr>
                                    </p:animEffect>
                                  </p:childTnLst>
                                </p:cTn>
                              </p:par>
                            </p:childTnLst>
                          </p:cTn>
                        </p:par>
                        <p:par>
                          <p:cTn id="36" fill="hold">
                            <p:stCondLst>
                              <p:cond delay="1000"/>
                            </p:stCondLst>
                            <p:childTnLst>
                              <p:par>
                                <p:cTn id="37" presetID="10" presetClass="exit" presetSubtype="0" fill="hold" grpId="0" nodeType="afterEffect">
                                  <p:stCondLst>
                                    <p:cond delay="0"/>
                                  </p:stCondLst>
                                  <p:childTnLst>
                                    <p:animEffect transition="out" filter="fade">
                                      <p:cBhvr>
                                        <p:cTn id="38" dur="500"/>
                                        <p:tgtEl>
                                          <p:spTgt spid="47"/>
                                        </p:tgtEl>
                                      </p:cBhvr>
                                    </p:animEffect>
                                    <p:set>
                                      <p:cBhvr>
                                        <p:cTn id="39" dur="1" fill="hold">
                                          <p:stCondLst>
                                            <p:cond delay="499"/>
                                          </p:stCondLst>
                                        </p:cTn>
                                        <p:tgtEl>
                                          <p:spTgt spid="4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0" nodeType="clickEffect">
                                  <p:stCondLst>
                                    <p:cond delay="0"/>
                                  </p:stCondLst>
                                  <p:childTnLst>
                                    <p:animEffect transition="out" filter="fade">
                                      <p:cBhvr>
                                        <p:cTn id="43" dur="500"/>
                                        <p:tgtEl>
                                          <p:spTgt spid="51"/>
                                        </p:tgtEl>
                                      </p:cBhvr>
                                    </p:animEffect>
                                    <p:set>
                                      <p:cBhvr>
                                        <p:cTn id="44" dur="1" fill="hold">
                                          <p:stCondLst>
                                            <p:cond delay="499"/>
                                          </p:stCondLst>
                                        </p:cTn>
                                        <p:tgtEl>
                                          <p:spTgt spid="51"/>
                                        </p:tgtEl>
                                        <p:attrNameLst>
                                          <p:attrName>style.visibility</p:attrName>
                                        </p:attrNameLst>
                                      </p:cBhvr>
                                      <p:to>
                                        <p:strVal val="hidden"/>
                                      </p:to>
                                    </p:set>
                                  </p:childTnLst>
                                </p:cTn>
                              </p:par>
                            </p:childTnLst>
                          </p:cTn>
                        </p:par>
                        <p:par>
                          <p:cTn id="45" fill="hold">
                            <p:stCondLst>
                              <p:cond delay="500"/>
                            </p:stCondLst>
                            <p:childTnLst>
                              <p:par>
                                <p:cTn id="46" presetID="10" presetClass="entr" presetSubtype="0" fill="hold" grpId="0" nodeType="afterEffect">
                                  <p:stCondLst>
                                    <p:cond delay="0"/>
                                  </p:stCondLst>
                                  <p:childTnLst>
                                    <p:set>
                                      <p:cBhvr>
                                        <p:cTn id="47" dur="1" fill="hold">
                                          <p:stCondLst>
                                            <p:cond delay="0"/>
                                          </p:stCondLst>
                                        </p:cTn>
                                        <p:tgtEl>
                                          <p:spTgt spid="80"/>
                                        </p:tgtEl>
                                        <p:attrNameLst>
                                          <p:attrName>style.visibility</p:attrName>
                                        </p:attrNameLst>
                                      </p:cBhvr>
                                      <p:to>
                                        <p:strVal val="visible"/>
                                      </p:to>
                                    </p:set>
                                    <p:animEffect transition="in" filter="fade">
                                      <p:cBhvr>
                                        <p:cTn id="48" dur="500"/>
                                        <p:tgtEl>
                                          <p:spTgt spid="8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xit" presetSubtype="0" fill="hold" grpId="0" nodeType="clickEffect">
                                  <p:stCondLst>
                                    <p:cond delay="0"/>
                                  </p:stCondLst>
                                  <p:childTnLst>
                                    <p:animEffect transition="out" filter="fade">
                                      <p:cBhvr>
                                        <p:cTn id="52" dur="500"/>
                                        <p:tgtEl>
                                          <p:spTgt spid="50"/>
                                        </p:tgtEl>
                                      </p:cBhvr>
                                    </p:animEffect>
                                    <p:set>
                                      <p:cBhvr>
                                        <p:cTn id="53" dur="1" fill="hold">
                                          <p:stCondLst>
                                            <p:cond delay="499"/>
                                          </p:stCondLst>
                                        </p:cTn>
                                        <p:tgtEl>
                                          <p:spTgt spid="50"/>
                                        </p:tgtEl>
                                        <p:attrNameLst>
                                          <p:attrName>style.visibility</p:attrName>
                                        </p:attrNameLst>
                                      </p:cBhvr>
                                      <p:to>
                                        <p:strVal val="hidden"/>
                                      </p:to>
                                    </p:set>
                                  </p:childTnLst>
                                </p:cTn>
                              </p:par>
                              <p:par>
                                <p:cTn id="54" presetID="10" presetClass="exit" presetSubtype="0" fill="hold" grpId="0" nodeType="withEffect">
                                  <p:stCondLst>
                                    <p:cond delay="0"/>
                                  </p:stCondLst>
                                  <p:childTnLst>
                                    <p:animEffect transition="out" filter="fade">
                                      <p:cBhvr>
                                        <p:cTn id="55" dur="500"/>
                                        <p:tgtEl>
                                          <p:spTgt spid="62"/>
                                        </p:tgtEl>
                                      </p:cBhvr>
                                    </p:animEffect>
                                    <p:set>
                                      <p:cBhvr>
                                        <p:cTn id="56" dur="1" fill="hold">
                                          <p:stCondLst>
                                            <p:cond delay="499"/>
                                          </p:stCondLst>
                                        </p:cTn>
                                        <p:tgtEl>
                                          <p:spTgt spid="62"/>
                                        </p:tgtEl>
                                        <p:attrNameLst>
                                          <p:attrName>style.visibility</p:attrName>
                                        </p:attrNameLst>
                                      </p:cBhvr>
                                      <p:to>
                                        <p:strVal val="hidden"/>
                                      </p:to>
                                    </p:set>
                                  </p:childTnLst>
                                </p:cTn>
                              </p:par>
                            </p:childTnLst>
                          </p:cTn>
                        </p:par>
                        <p:par>
                          <p:cTn id="57" fill="hold">
                            <p:stCondLst>
                              <p:cond delay="500"/>
                            </p:stCondLst>
                            <p:childTnLst>
                              <p:par>
                                <p:cTn id="58" presetID="10" presetClass="entr" presetSubtype="0" fill="hold" nodeType="afterEffect">
                                  <p:stCondLst>
                                    <p:cond delay="0"/>
                                  </p:stCondLst>
                                  <p:childTnLst>
                                    <p:set>
                                      <p:cBhvr>
                                        <p:cTn id="59" dur="1" fill="hold">
                                          <p:stCondLst>
                                            <p:cond delay="0"/>
                                          </p:stCondLst>
                                        </p:cTn>
                                        <p:tgtEl>
                                          <p:spTgt spid="8"/>
                                        </p:tgtEl>
                                        <p:attrNameLst>
                                          <p:attrName>style.visibility</p:attrName>
                                        </p:attrNameLst>
                                      </p:cBhvr>
                                      <p:to>
                                        <p:strVal val="visible"/>
                                      </p:to>
                                    </p:set>
                                    <p:animEffect transition="in" filter="fade">
                                      <p:cBhvr>
                                        <p:cTn id="60" dur="500"/>
                                        <p:tgtEl>
                                          <p:spTgt spid="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0" nodeType="clickEffect">
                                  <p:stCondLst>
                                    <p:cond delay="0"/>
                                  </p:stCondLst>
                                  <p:childTnLst>
                                    <p:animEffect transition="out" filter="fade">
                                      <p:cBhvr>
                                        <p:cTn id="64" dur="500"/>
                                        <p:tgtEl>
                                          <p:spTgt spid="61"/>
                                        </p:tgtEl>
                                      </p:cBhvr>
                                    </p:animEffect>
                                    <p:set>
                                      <p:cBhvr>
                                        <p:cTn id="65" dur="1" fill="hold">
                                          <p:stCondLst>
                                            <p:cond delay="499"/>
                                          </p:stCondLst>
                                        </p:cTn>
                                        <p:tgtEl>
                                          <p:spTgt spid="61"/>
                                        </p:tgtEl>
                                        <p:attrNameLst>
                                          <p:attrName>style.visibility</p:attrName>
                                        </p:attrNameLst>
                                      </p:cBhvr>
                                      <p:to>
                                        <p:strVal val="hidden"/>
                                      </p:to>
                                    </p:set>
                                  </p:childTnLst>
                                </p:cTn>
                              </p:par>
                            </p:childTnLst>
                          </p:cTn>
                        </p:par>
                        <p:par>
                          <p:cTn id="66" fill="hold">
                            <p:stCondLst>
                              <p:cond delay="500"/>
                            </p:stCondLst>
                            <p:childTnLst>
                              <p:par>
                                <p:cTn id="67" presetID="10" presetClass="entr" presetSubtype="0" fill="hold" grpId="0" nodeType="afterEffect">
                                  <p:stCondLst>
                                    <p:cond delay="0"/>
                                  </p:stCondLst>
                                  <p:childTnLst>
                                    <p:set>
                                      <p:cBhvr>
                                        <p:cTn id="68" dur="1" fill="hold">
                                          <p:stCondLst>
                                            <p:cond delay="0"/>
                                          </p:stCondLst>
                                        </p:cTn>
                                        <p:tgtEl>
                                          <p:spTgt spid="83"/>
                                        </p:tgtEl>
                                        <p:attrNameLst>
                                          <p:attrName>style.visibility</p:attrName>
                                        </p:attrNameLst>
                                      </p:cBhvr>
                                      <p:to>
                                        <p:strVal val="visible"/>
                                      </p:to>
                                    </p:set>
                                    <p:animEffect transition="in" filter="fade">
                                      <p:cBhvr>
                                        <p:cTn id="69" dur="500"/>
                                        <p:tgtEl>
                                          <p:spTgt spid="83"/>
                                        </p:tgtEl>
                                      </p:cBhvr>
                                    </p:animEffect>
                                  </p:childTnLst>
                                </p:cTn>
                              </p:par>
                            </p:childTnLst>
                          </p:cTn>
                        </p:par>
                        <p:par>
                          <p:cTn id="70" fill="hold">
                            <p:stCondLst>
                              <p:cond delay="1000"/>
                            </p:stCondLst>
                            <p:childTnLst>
                              <p:par>
                                <p:cTn id="71" presetID="10" presetClass="exit" presetSubtype="0" fill="hold" grpId="0" nodeType="afterEffect">
                                  <p:stCondLst>
                                    <p:cond delay="0"/>
                                  </p:stCondLst>
                                  <p:childTnLst>
                                    <p:animEffect transition="out" filter="fade">
                                      <p:cBhvr>
                                        <p:cTn id="72" dur="500"/>
                                        <p:tgtEl>
                                          <p:spTgt spid="53"/>
                                        </p:tgtEl>
                                      </p:cBhvr>
                                    </p:animEffect>
                                    <p:set>
                                      <p:cBhvr>
                                        <p:cTn id="73" dur="1" fill="hold">
                                          <p:stCondLst>
                                            <p:cond delay="499"/>
                                          </p:stCondLst>
                                        </p:cTn>
                                        <p:tgtEl>
                                          <p:spTgt spid="53"/>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ID="10" presetClass="exit" presetSubtype="0" fill="hold" grpId="0" nodeType="clickEffect">
                                  <p:stCondLst>
                                    <p:cond delay="0"/>
                                  </p:stCondLst>
                                  <p:childTnLst>
                                    <p:animEffect transition="out" filter="fade">
                                      <p:cBhvr>
                                        <p:cTn id="77" dur="500"/>
                                        <p:tgtEl>
                                          <p:spTgt spid="54"/>
                                        </p:tgtEl>
                                      </p:cBhvr>
                                    </p:animEffect>
                                    <p:set>
                                      <p:cBhvr>
                                        <p:cTn id="78" dur="1" fill="hold">
                                          <p:stCondLst>
                                            <p:cond delay="499"/>
                                          </p:stCondLst>
                                        </p:cTn>
                                        <p:tgtEl>
                                          <p:spTgt spid="54"/>
                                        </p:tgtEl>
                                        <p:attrNameLst>
                                          <p:attrName>style.visibility</p:attrName>
                                        </p:attrNameLst>
                                      </p:cBhvr>
                                      <p:to>
                                        <p:strVal val="hidden"/>
                                      </p:to>
                                    </p:set>
                                  </p:childTnLst>
                                </p:cTn>
                              </p:par>
                              <p:par>
                                <p:cTn id="79" presetID="10" presetClass="exit" presetSubtype="0" fill="hold" grpId="0" nodeType="withEffect">
                                  <p:stCondLst>
                                    <p:cond delay="0"/>
                                  </p:stCondLst>
                                  <p:childTnLst>
                                    <p:animEffect transition="out" filter="fade">
                                      <p:cBhvr>
                                        <p:cTn id="80" dur="500"/>
                                        <p:tgtEl>
                                          <p:spTgt spid="69"/>
                                        </p:tgtEl>
                                      </p:cBhvr>
                                    </p:animEffect>
                                    <p:set>
                                      <p:cBhvr>
                                        <p:cTn id="81" dur="1" fill="hold">
                                          <p:stCondLst>
                                            <p:cond delay="499"/>
                                          </p:stCondLst>
                                        </p:cTn>
                                        <p:tgtEl>
                                          <p:spTgt spid="69"/>
                                        </p:tgtEl>
                                        <p:attrNameLst>
                                          <p:attrName>style.visibility</p:attrName>
                                        </p:attrNameLst>
                                      </p:cBhvr>
                                      <p:to>
                                        <p:strVal val="hidden"/>
                                      </p:to>
                                    </p:set>
                                  </p:childTnLst>
                                </p:cTn>
                              </p:par>
                            </p:childTnLst>
                          </p:cTn>
                        </p:par>
                        <p:par>
                          <p:cTn id="82" fill="hold">
                            <p:stCondLst>
                              <p:cond delay="500"/>
                            </p:stCondLst>
                            <p:childTnLst>
                              <p:par>
                                <p:cTn id="83" presetID="10" presetClass="entr" presetSubtype="0" fill="hold" grpId="0" nodeType="afterEffect">
                                  <p:stCondLst>
                                    <p:cond delay="0"/>
                                  </p:stCondLst>
                                  <p:childTnLst>
                                    <p:set>
                                      <p:cBhvr>
                                        <p:cTn id="84" dur="1" fill="hold">
                                          <p:stCondLst>
                                            <p:cond delay="0"/>
                                          </p:stCondLst>
                                        </p:cTn>
                                        <p:tgtEl>
                                          <p:spTgt spid="84"/>
                                        </p:tgtEl>
                                        <p:attrNameLst>
                                          <p:attrName>style.visibility</p:attrName>
                                        </p:attrNameLst>
                                      </p:cBhvr>
                                      <p:to>
                                        <p:strVal val="visible"/>
                                      </p:to>
                                    </p:set>
                                    <p:animEffect transition="in" filter="fade">
                                      <p:cBhvr>
                                        <p:cTn id="85" dur="500"/>
                                        <p:tgtEl>
                                          <p:spTgt spid="8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85"/>
                                        </p:tgtEl>
                                        <p:attrNameLst>
                                          <p:attrName>style.visibility</p:attrName>
                                        </p:attrNameLst>
                                      </p:cBhvr>
                                      <p:to>
                                        <p:strVal val="visible"/>
                                      </p:to>
                                    </p:set>
                                    <p:animEffect transition="in" filter="fade">
                                      <p:cBhvr>
                                        <p:cTn id="88" dur="500"/>
                                        <p:tgtEl>
                                          <p:spTgt spid="85"/>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0" nodeType="clickEffect">
                                  <p:stCondLst>
                                    <p:cond delay="0"/>
                                  </p:stCondLst>
                                  <p:childTnLst>
                                    <p:animEffect transition="out" filter="fade">
                                      <p:cBhvr>
                                        <p:cTn id="92" dur="500"/>
                                        <p:tgtEl>
                                          <p:spTgt spid="65"/>
                                        </p:tgtEl>
                                      </p:cBhvr>
                                    </p:animEffect>
                                    <p:set>
                                      <p:cBhvr>
                                        <p:cTn id="93" dur="1" fill="hold">
                                          <p:stCondLst>
                                            <p:cond delay="499"/>
                                          </p:stCondLst>
                                        </p:cTn>
                                        <p:tgtEl>
                                          <p:spTgt spid="65"/>
                                        </p:tgtEl>
                                        <p:attrNameLst>
                                          <p:attrName>style.visibility</p:attrName>
                                        </p:attrNameLst>
                                      </p:cBhvr>
                                      <p:to>
                                        <p:strVal val="hidden"/>
                                      </p:to>
                                    </p:set>
                                  </p:childTnLst>
                                </p:cTn>
                              </p:par>
                            </p:childTnLst>
                          </p:cTn>
                        </p:par>
                        <p:par>
                          <p:cTn id="94" fill="hold">
                            <p:stCondLst>
                              <p:cond delay="500"/>
                            </p:stCondLst>
                            <p:childTnLst>
                              <p:par>
                                <p:cTn id="95" presetID="10" presetClass="entr" presetSubtype="0" fill="hold" grpId="0" nodeType="afterEffect">
                                  <p:stCondLst>
                                    <p:cond delay="0"/>
                                  </p:stCondLst>
                                  <p:childTnLst>
                                    <p:set>
                                      <p:cBhvr>
                                        <p:cTn id="96" dur="1" fill="hold">
                                          <p:stCondLst>
                                            <p:cond delay="0"/>
                                          </p:stCondLst>
                                        </p:cTn>
                                        <p:tgtEl>
                                          <p:spTgt spid="82"/>
                                        </p:tgtEl>
                                        <p:attrNameLst>
                                          <p:attrName>style.visibility</p:attrName>
                                        </p:attrNameLst>
                                      </p:cBhvr>
                                      <p:to>
                                        <p:strVal val="visible"/>
                                      </p:to>
                                    </p:set>
                                    <p:animEffect transition="in" filter="fade">
                                      <p:cBhvr>
                                        <p:cTn id="97" dur="500"/>
                                        <p:tgtEl>
                                          <p:spTgt spid="82"/>
                                        </p:tgtEl>
                                      </p:cBhvr>
                                    </p:animEffect>
                                  </p:childTnLst>
                                </p:cTn>
                              </p:par>
                            </p:childTnLst>
                          </p:cTn>
                        </p:par>
                        <p:par>
                          <p:cTn id="98" fill="hold">
                            <p:stCondLst>
                              <p:cond delay="1000"/>
                            </p:stCondLst>
                            <p:childTnLst>
                              <p:par>
                                <p:cTn id="99" presetID="10" presetClass="exit" presetSubtype="0" fill="hold" grpId="0" nodeType="afterEffect">
                                  <p:stCondLst>
                                    <p:cond delay="0"/>
                                  </p:stCondLst>
                                  <p:childTnLst>
                                    <p:animEffect transition="out" filter="fade">
                                      <p:cBhvr>
                                        <p:cTn id="100" dur="500"/>
                                        <p:tgtEl>
                                          <p:spTgt spid="52"/>
                                        </p:tgtEl>
                                      </p:cBhvr>
                                    </p:animEffect>
                                    <p:set>
                                      <p:cBhvr>
                                        <p:cTn id="101" dur="1" fill="hold">
                                          <p:stCondLst>
                                            <p:cond delay="499"/>
                                          </p:stCondLst>
                                        </p:cTn>
                                        <p:tgtEl>
                                          <p:spTgt spid="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61" grpId="0" animBg="1"/>
      <p:bldP spid="62" grpId="0" animBg="1"/>
      <p:bldP spid="65" grpId="0" animBg="1"/>
      <p:bldP spid="67" grpId="0" animBg="1"/>
      <p:bldP spid="52" grpId="0" animBg="1"/>
      <p:bldP spid="53" grpId="0" animBg="1"/>
      <p:bldP spid="54" grpId="0" animBg="1"/>
      <p:bldP spid="69" grpId="0" animBg="1"/>
      <p:bldP spid="78" grpId="0" animBg="1"/>
      <p:bldP spid="80" grpId="0" animBg="1"/>
      <p:bldP spid="81" grpId="0" animBg="1"/>
      <p:bldP spid="82" grpId="0" animBg="1"/>
      <p:bldP spid="83" grpId="0" animBg="1"/>
      <p:bldP spid="84" grpId="0" animBg="1"/>
      <p:bldP spid="8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Keeping</a:t>
            </a:r>
            <a:r>
              <a:rPr lang="en-US"/>
              <a:t> the best </a:t>
            </a:r>
            <a:r>
              <a:rPr lang="en-US" smtClean="0"/>
              <a:t>features</a:t>
            </a:r>
            <a:endParaRPr lang="en-US" dirty="0"/>
          </a:p>
        </p:txBody>
      </p:sp>
      <p:graphicFrame>
        <p:nvGraphicFramePr>
          <p:cNvPr id="44" name="Table 5"/>
          <p:cNvGraphicFramePr>
            <a:graphicFrameLocks noGrp="1"/>
          </p:cNvGraphicFramePr>
          <p:nvPr>
            <p:extLst/>
          </p:nvPr>
        </p:nvGraphicFramePr>
        <p:xfrm>
          <a:off x="1539175" y="1561449"/>
          <a:ext cx="9113651" cy="4818502"/>
        </p:xfrm>
        <a:graphic>
          <a:graphicData uri="http://schemas.openxmlformats.org/drawingml/2006/table">
            <a:tbl>
              <a:tblPr firstRow="1" bandRow="1">
                <a:tableStyleId>{793D81CF-94F2-401A-BA57-92F5A7B2D0C5}</a:tableStyleId>
              </a:tblPr>
              <a:tblGrid>
                <a:gridCol w="2016955">
                  <a:extLst>
                    <a:ext uri="{9D8B030D-6E8A-4147-A177-3AD203B41FA5}">
                      <a16:colId xmlns:a16="http://schemas.microsoft.com/office/drawing/2014/main" xmlns="" val="20000"/>
                    </a:ext>
                  </a:extLst>
                </a:gridCol>
                <a:gridCol w="2465168">
                  <a:extLst>
                    <a:ext uri="{9D8B030D-6E8A-4147-A177-3AD203B41FA5}">
                      <a16:colId xmlns:a16="http://schemas.microsoft.com/office/drawing/2014/main" xmlns="" val="20001"/>
                    </a:ext>
                  </a:extLst>
                </a:gridCol>
                <a:gridCol w="2373772">
                  <a:extLst>
                    <a:ext uri="{9D8B030D-6E8A-4147-A177-3AD203B41FA5}">
                      <a16:colId xmlns:a16="http://schemas.microsoft.com/office/drawing/2014/main" xmlns="" val="20002"/>
                    </a:ext>
                  </a:extLst>
                </a:gridCol>
                <a:gridCol w="2257756">
                  <a:extLst>
                    <a:ext uri="{9D8B030D-6E8A-4147-A177-3AD203B41FA5}">
                      <a16:colId xmlns:a16="http://schemas.microsoft.com/office/drawing/2014/main" xmlns="" val="20003"/>
                    </a:ext>
                  </a:extLst>
                </a:gridCol>
              </a:tblGrid>
              <a:tr h="909114">
                <a:tc>
                  <a:txBody>
                    <a:bodyPr/>
                    <a:lstStyle/>
                    <a:p>
                      <a:endParaRPr lang="en-US" sz="1700" dirty="0"/>
                    </a:p>
                  </a:txBody>
                  <a:tcPr marL="89642" marR="89642" marT="0" marB="0" anchor="ctr">
                    <a:lnL w="12700" cmpd="sng">
                      <a:noFill/>
                    </a:lnL>
                    <a:lnT w="6350" cap="flat" cmpd="sng" algn="ctr">
                      <a:solidFill>
                        <a:srgbClr val="00BCF2"/>
                      </a:solidFill>
                      <a:prstDash val="solid"/>
                      <a:round/>
                      <a:headEnd type="none" w="med" len="med"/>
                      <a:tailEnd type="none" w="med" len="med"/>
                    </a:lnT>
                    <a:lnB w="6350" cap="flat" cmpd="sng" algn="ctr">
                      <a:solidFill>
                        <a:srgbClr val="00BCF2"/>
                      </a:solidFill>
                      <a:prstDash val="solid"/>
                      <a:round/>
                      <a:headEnd type="none" w="med" len="med"/>
                      <a:tailEnd type="none" w="med" len="med"/>
                    </a:lnB>
                    <a:solidFill>
                      <a:srgbClr val="00BCF2"/>
                    </a:solidFill>
                  </a:tcPr>
                </a:tc>
                <a:tc>
                  <a:txBody>
                    <a:bodyPr/>
                    <a:lstStyle/>
                    <a:p>
                      <a:pPr algn="ctr"/>
                      <a:r>
                        <a:rPr lang="en-US" sz="1600" dirty="0" smtClean="0">
                          <a:gradFill>
                            <a:gsLst>
                              <a:gs pos="9934">
                                <a:srgbClr val="1E1E1E"/>
                              </a:gs>
                              <a:gs pos="100000">
                                <a:srgbClr val="1E1E1E"/>
                              </a:gs>
                            </a:gsLst>
                            <a:lin ang="5400000" scaled="0"/>
                          </a:gradFill>
                          <a:latin typeface="+mn-lt"/>
                        </a:rPr>
                        <a:t>Windows Phone 7.x,</a:t>
                      </a:r>
                      <a:r>
                        <a:rPr lang="en-US" sz="1600" baseline="0" dirty="0" smtClean="0">
                          <a:gradFill>
                            <a:gsLst>
                              <a:gs pos="9934">
                                <a:srgbClr val="1E1E1E"/>
                              </a:gs>
                              <a:gs pos="100000">
                                <a:srgbClr val="1E1E1E"/>
                              </a:gs>
                            </a:gsLst>
                            <a:lin ang="5400000" scaled="0"/>
                          </a:gradFill>
                          <a:latin typeface="+mn-lt"/>
                        </a:rPr>
                        <a:t> </a:t>
                      </a:r>
                      <a:r>
                        <a:rPr lang="en-US" sz="1600" dirty="0" smtClean="0">
                          <a:gradFill>
                            <a:gsLst>
                              <a:gs pos="9934">
                                <a:srgbClr val="1E1E1E"/>
                              </a:gs>
                              <a:gs pos="100000">
                                <a:srgbClr val="1E1E1E"/>
                              </a:gs>
                            </a:gsLst>
                            <a:lin ang="5400000" scaled="0"/>
                          </a:gradFill>
                          <a:latin typeface="+mn-lt"/>
                        </a:rPr>
                        <a:t>8.x</a:t>
                      </a:r>
                      <a:endParaRPr lang="en-US" sz="1600" b="0" dirty="0">
                        <a:gradFill>
                          <a:gsLst>
                            <a:gs pos="9934">
                              <a:srgbClr val="1E1E1E"/>
                            </a:gs>
                            <a:gs pos="100000">
                              <a:srgbClr val="1E1E1E"/>
                            </a:gs>
                          </a:gsLst>
                          <a:lin ang="5400000" scaled="0"/>
                        </a:gradFill>
                        <a:latin typeface="+mn-lt"/>
                      </a:endParaRPr>
                    </a:p>
                  </a:txBody>
                  <a:tcPr marL="89642" marR="89642" marT="0" marB="0" anchor="ctr">
                    <a:lnT w="6350" cap="flat" cmpd="sng" algn="ctr">
                      <a:solidFill>
                        <a:srgbClr val="00BCF2"/>
                      </a:solidFill>
                      <a:prstDash val="solid"/>
                      <a:round/>
                      <a:headEnd type="none" w="med" len="med"/>
                      <a:tailEnd type="none" w="med" len="med"/>
                    </a:lnT>
                    <a:lnB w="6350" cap="flat" cmpd="sng" algn="ctr">
                      <a:solidFill>
                        <a:srgbClr val="00BCF2"/>
                      </a:solidFill>
                      <a:prstDash val="solid"/>
                      <a:round/>
                      <a:headEnd type="none" w="med" len="med"/>
                      <a:tailEnd type="none" w="med" len="med"/>
                    </a:lnB>
                    <a:solidFill>
                      <a:srgbClr val="00BCF2"/>
                    </a:solidFill>
                  </a:tcPr>
                </a:tc>
                <a:tc>
                  <a:txBody>
                    <a:bodyPr/>
                    <a:lstStyle/>
                    <a:p>
                      <a:pPr algn="ctr"/>
                      <a:r>
                        <a:rPr lang="en-US" sz="1600" dirty="0" smtClean="0">
                          <a:gradFill>
                            <a:gsLst>
                              <a:gs pos="9934">
                                <a:srgbClr val="1E1E1E"/>
                              </a:gs>
                              <a:gs pos="100000">
                                <a:srgbClr val="1E1E1E"/>
                              </a:gs>
                            </a:gsLst>
                            <a:lin ang="5400000" scaled="0"/>
                          </a:gradFill>
                          <a:latin typeface="+mn-lt"/>
                        </a:rPr>
                        <a:t>Windows</a:t>
                      </a:r>
                      <a:r>
                        <a:rPr lang="en-US" sz="1600" baseline="0" dirty="0" smtClean="0">
                          <a:gradFill>
                            <a:gsLst>
                              <a:gs pos="9934">
                                <a:srgbClr val="1E1E1E"/>
                              </a:gs>
                              <a:gs pos="100000">
                                <a:srgbClr val="1E1E1E"/>
                              </a:gs>
                            </a:gsLst>
                            <a:lin ang="5400000" scaled="0"/>
                          </a:gradFill>
                          <a:latin typeface="+mn-lt"/>
                        </a:rPr>
                        <a:t> </a:t>
                      </a:r>
                      <a:r>
                        <a:rPr lang="en-US" sz="1600" dirty="0" smtClean="0">
                          <a:gradFill>
                            <a:gsLst>
                              <a:gs pos="9934">
                                <a:srgbClr val="1E1E1E"/>
                              </a:gs>
                              <a:gs pos="100000">
                                <a:srgbClr val="1E1E1E"/>
                              </a:gs>
                            </a:gsLst>
                            <a:lin ang="5400000" scaled="0"/>
                          </a:gradFill>
                          <a:latin typeface="+mn-lt"/>
                        </a:rPr>
                        <a:t>8.x</a:t>
                      </a:r>
                      <a:endParaRPr lang="en-US" sz="1600" b="0" dirty="0">
                        <a:gradFill>
                          <a:gsLst>
                            <a:gs pos="9934">
                              <a:srgbClr val="1E1E1E"/>
                            </a:gs>
                            <a:gs pos="100000">
                              <a:srgbClr val="1E1E1E"/>
                            </a:gs>
                          </a:gsLst>
                          <a:lin ang="5400000" scaled="0"/>
                        </a:gradFill>
                        <a:latin typeface="+mn-lt"/>
                      </a:endParaRPr>
                    </a:p>
                  </a:txBody>
                  <a:tcPr marL="89642" marR="89642" marT="0" marB="0" anchor="ctr">
                    <a:lnT w="6350" cap="flat" cmpd="sng" algn="ctr">
                      <a:solidFill>
                        <a:srgbClr val="00BCF2"/>
                      </a:solidFill>
                      <a:prstDash val="solid"/>
                      <a:round/>
                      <a:headEnd type="none" w="med" len="med"/>
                      <a:tailEnd type="none" w="med" len="med"/>
                    </a:lnT>
                    <a:lnB w="6350" cap="flat" cmpd="sng" algn="ctr">
                      <a:solidFill>
                        <a:srgbClr val="00BCF2"/>
                      </a:solidFill>
                      <a:prstDash val="solid"/>
                      <a:round/>
                      <a:headEnd type="none" w="med" len="med"/>
                      <a:tailEnd type="none" w="med" len="med"/>
                    </a:lnB>
                    <a:solidFill>
                      <a:srgbClr val="00BCF2"/>
                    </a:solidFill>
                  </a:tcPr>
                </a:tc>
                <a:tc>
                  <a:txBody>
                    <a:bodyPr/>
                    <a:lstStyle/>
                    <a:p>
                      <a:pPr algn="ctr"/>
                      <a:r>
                        <a:rPr lang="en-US" sz="1600" dirty="0" smtClean="0">
                          <a:gradFill>
                            <a:gsLst>
                              <a:gs pos="9934">
                                <a:srgbClr val="1E1E1E"/>
                              </a:gs>
                              <a:gs pos="100000">
                                <a:srgbClr val="1E1E1E"/>
                              </a:gs>
                            </a:gsLst>
                            <a:lin ang="5400000" scaled="0"/>
                          </a:gradFill>
                          <a:latin typeface="+mn-lt"/>
                        </a:rPr>
                        <a:t>Windows 10</a:t>
                      </a:r>
                      <a:endParaRPr lang="en-US" sz="1600" b="0" dirty="0">
                        <a:gradFill>
                          <a:gsLst>
                            <a:gs pos="9934">
                              <a:srgbClr val="1E1E1E"/>
                            </a:gs>
                            <a:gs pos="100000">
                              <a:srgbClr val="1E1E1E"/>
                            </a:gs>
                          </a:gsLst>
                          <a:lin ang="5400000" scaled="0"/>
                        </a:gradFill>
                        <a:latin typeface="+mn-lt"/>
                      </a:endParaRPr>
                    </a:p>
                  </a:txBody>
                  <a:tcPr marL="89642" marR="89642" marT="0" marB="0" anchor="ctr">
                    <a:lnR w="12700" cmpd="sng">
                      <a:noFill/>
                    </a:lnR>
                    <a:lnT w="6350" cap="flat" cmpd="sng" algn="ctr">
                      <a:solidFill>
                        <a:srgbClr val="00BCF2"/>
                      </a:solidFill>
                      <a:prstDash val="solid"/>
                      <a:round/>
                      <a:headEnd type="none" w="med" len="med"/>
                      <a:tailEnd type="none" w="med" len="med"/>
                    </a:lnT>
                    <a:lnB w="6350" cap="flat" cmpd="sng" algn="ctr">
                      <a:solidFill>
                        <a:srgbClr val="00BCF2"/>
                      </a:solidFill>
                      <a:prstDash val="solid"/>
                      <a:round/>
                      <a:headEnd type="none" w="med" len="med"/>
                      <a:tailEnd type="none" w="med" len="med"/>
                    </a:lnB>
                    <a:solidFill>
                      <a:srgbClr val="00BCF2"/>
                    </a:solidFill>
                  </a:tcPr>
                </a:tc>
                <a:extLst>
                  <a:ext uri="{0D108BD9-81ED-4DB2-BD59-A6C34878D82A}">
                    <a16:rowId xmlns:a16="http://schemas.microsoft.com/office/drawing/2014/main" xmlns="" val="10000"/>
                  </a:ext>
                </a:extLst>
              </a:tr>
              <a:tr h="558484">
                <a:tc>
                  <a:txBody>
                    <a:bodyPr/>
                    <a:lstStyle/>
                    <a:p>
                      <a:r>
                        <a:rPr lang="en-US" sz="1400" dirty="0" smtClean="0">
                          <a:solidFill>
                            <a:schemeClr val="tx1">
                              <a:lumMod val="75000"/>
                            </a:schemeClr>
                          </a:solidFill>
                        </a:rPr>
                        <a:t>Hidden apps</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00BCF2"/>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00BCF2"/>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00BCF2"/>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00BCF2"/>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xmlns="" val="10001"/>
                  </a:ext>
                </a:extLst>
              </a:tr>
              <a:tr h="558484">
                <a:tc>
                  <a:txBody>
                    <a:bodyPr/>
                    <a:lstStyle/>
                    <a:p>
                      <a:r>
                        <a:rPr lang="en-US" sz="1400" dirty="0" smtClean="0">
                          <a:solidFill>
                            <a:schemeClr val="tx1">
                              <a:lumMod val="75000"/>
                            </a:schemeClr>
                          </a:solidFill>
                        </a:rPr>
                        <a:t>Per market pricing</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9F3FF"/>
                    </a:solid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9F3FF"/>
                    </a:solid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9F3FF"/>
                    </a:solid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9F3FF"/>
                    </a:solidFill>
                  </a:tcPr>
                </a:tc>
                <a:extLst>
                  <a:ext uri="{0D108BD9-81ED-4DB2-BD59-A6C34878D82A}">
                    <a16:rowId xmlns:a16="http://schemas.microsoft.com/office/drawing/2014/main" xmlns="" val="10002"/>
                  </a:ext>
                </a:extLst>
              </a:tr>
              <a:tr h="558484">
                <a:tc>
                  <a:txBody>
                    <a:bodyPr/>
                    <a:lstStyle/>
                    <a:p>
                      <a:r>
                        <a:rPr lang="en-US" sz="1400" dirty="0" smtClean="0">
                          <a:solidFill>
                            <a:schemeClr val="tx1">
                              <a:lumMod val="75000"/>
                            </a:schemeClr>
                          </a:solidFill>
                        </a:rPr>
                        <a:t>Independent IAP publishing</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xmlns="" val="10003"/>
                  </a:ext>
                </a:extLst>
              </a:tr>
              <a:tr h="558484">
                <a:tc>
                  <a:txBody>
                    <a:bodyPr/>
                    <a:lstStyle/>
                    <a:p>
                      <a:r>
                        <a:rPr lang="en-US" sz="1400" dirty="0" smtClean="0">
                          <a:solidFill>
                            <a:schemeClr val="tx1">
                              <a:lumMod val="75000"/>
                            </a:schemeClr>
                          </a:solidFill>
                        </a:rPr>
                        <a:t>Betas</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ct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endParaRPr lang="en-US" sz="1800"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xmlns="" val="10004"/>
                  </a:ext>
                </a:extLst>
              </a:tr>
              <a:tr h="558484">
                <a:tc>
                  <a:txBody>
                    <a:bodyPr/>
                    <a:lstStyle/>
                    <a:p>
                      <a:r>
                        <a:rPr lang="en-US" sz="1400" kern="1200" dirty="0" smtClean="0">
                          <a:solidFill>
                            <a:schemeClr val="tx1">
                              <a:lumMod val="75000"/>
                            </a:schemeClr>
                          </a:solidFill>
                          <a:latin typeface="+mn-lt"/>
                          <a:ea typeface="+mn-ea"/>
                          <a:cs typeface="+mn-cs"/>
                        </a:rPr>
                        <a:t>Time based </a:t>
                      </a:r>
                      <a:r>
                        <a:rPr lang="en-US" sz="1400" dirty="0" smtClean="0">
                          <a:solidFill>
                            <a:schemeClr val="tx1">
                              <a:lumMod val="75000"/>
                            </a:schemeClr>
                          </a:solidFill>
                        </a:rPr>
                        <a:t>trials</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xmlns="" val="10005"/>
                  </a:ext>
                </a:extLst>
              </a:tr>
              <a:tr h="558484">
                <a:tc>
                  <a:txBody>
                    <a:bodyPr/>
                    <a:lstStyle/>
                    <a:p>
                      <a:r>
                        <a:rPr lang="en-US" sz="1400" dirty="0" smtClean="0">
                          <a:solidFill>
                            <a:schemeClr val="tx1">
                              <a:lumMod val="75000"/>
                            </a:schemeClr>
                          </a:solidFill>
                        </a:rPr>
                        <a:t>App discounts</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xmlns="" val="10006"/>
                  </a:ext>
                </a:extLst>
              </a:tr>
              <a:tr h="558484">
                <a:tc>
                  <a:txBody>
                    <a:bodyPr/>
                    <a:lstStyle/>
                    <a:p>
                      <a:r>
                        <a:rPr lang="en-US" sz="1400" dirty="0" smtClean="0">
                          <a:solidFill>
                            <a:schemeClr val="tx1">
                              <a:lumMod val="75000"/>
                            </a:schemeClr>
                          </a:solidFill>
                        </a:rPr>
                        <a:t>Scheduled publish</a:t>
                      </a:r>
                      <a:endParaRPr lang="en-US" sz="1400" dirty="0">
                        <a:solidFill>
                          <a:schemeClr val="tx1">
                            <a:lumMod val="75000"/>
                          </a:schemeClr>
                        </a:solidFill>
                      </a:endParaRPr>
                    </a:p>
                  </a:txBody>
                  <a:tcPr marL="89642" marR="89642" marT="0" marB="0" anchor="ctr">
                    <a:lnL w="12700" cmpd="sng">
                      <a:noFill/>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a:endParaRPr lang="en-US" sz="1800"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3175"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Segoe UI Symbol" panose="020B0502040204020203" pitchFamily="34" charset="0"/>
                          <a:ea typeface="Segoe UI Symbol" panose="020B0502040204020203" pitchFamily="34" charset="0"/>
                          <a:cs typeface="+mn-cs"/>
                        </a:rPr>
                        <a:t></a:t>
                      </a:r>
                    </a:p>
                  </a:txBody>
                  <a:tcPr marL="89642" marR="89642" marT="0" marB="0" anchor="ctr">
                    <a:lnL w="3175" cap="flat" cmpd="sng" algn="ctr">
                      <a:solidFill>
                        <a:srgbClr val="FFFFFF"/>
                      </a:solidFill>
                      <a:prstDash val="solid"/>
                      <a:round/>
                      <a:headEnd type="none" w="med" len="med"/>
                      <a:tailEnd type="none" w="med" len="med"/>
                    </a:lnL>
                    <a:lnR w="12700" cmpd="sng">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47682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One Store for one Windows</a:t>
            </a:r>
            <a:endParaRPr lang="nl-NL" dirty="0">
              <a:solidFill>
                <a:schemeClr val="bg1"/>
              </a:solidFill>
            </a:endParaRPr>
          </a:p>
        </p:txBody>
      </p:sp>
    </p:spTree>
    <p:extLst>
      <p:ext uri="{BB962C8B-B14F-4D97-AF65-F5344CB8AC3E}">
        <p14:creationId xmlns:p14="http://schemas.microsoft.com/office/powerpoint/2010/main" val="163607187"/>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7582" y="1636152"/>
            <a:ext cx="11645180" cy="4930336"/>
          </a:xfrm>
        </p:spPr>
        <p:txBody>
          <a:bodyPr/>
          <a:lstStyle/>
          <a:p>
            <a:pPr marL="0" indent="0">
              <a:buNone/>
            </a:pPr>
            <a:r>
              <a:rPr lang="en-US" sz="2745" dirty="0"/>
              <a:t>Published</a:t>
            </a:r>
            <a:r>
              <a:rPr lang="en-US" sz="2745"/>
              <a:t> changes are imported to Windows 10 daily</a:t>
            </a:r>
            <a:endParaRPr lang="en-US" sz="2745" dirty="0"/>
          </a:p>
          <a:p>
            <a:pPr marL="0" indent="0">
              <a:buNone/>
            </a:pPr>
            <a:endParaRPr lang="en-US" sz="3137" dirty="0"/>
          </a:p>
          <a:p>
            <a:pPr marL="0" indent="0">
              <a:buNone/>
            </a:pPr>
            <a:r>
              <a:rPr lang="en-US" sz="2745" dirty="0"/>
              <a:t>Update</a:t>
            </a:r>
            <a:r>
              <a:rPr lang="en-US" sz="2745"/>
              <a:t> your Windows description to describe your </a:t>
            </a:r>
            <a:r>
              <a:rPr lang="en-US" sz="2745" dirty="0"/>
              <a:t>app experiences that span phones, tablets, PC’s</a:t>
            </a:r>
          </a:p>
          <a:p>
            <a:pPr marL="0" indent="0">
              <a:buNone/>
            </a:pPr>
            <a:endParaRPr lang="en-US" sz="2745" dirty="0"/>
          </a:p>
          <a:p>
            <a:pPr marL="0" indent="0">
              <a:buNone/>
            </a:pPr>
            <a:r>
              <a:rPr lang="en-US" sz="2745" dirty="0"/>
              <a:t>Link</a:t>
            </a:r>
            <a:r>
              <a:rPr lang="en-US" sz="2745"/>
              <a:t> your existing apps</a:t>
            </a:r>
            <a:r>
              <a:rPr lang="en-US" sz="2745" dirty="0"/>
              <a:t>,</a:t>
            </a:r>
            <a:r>
              <a:rPr lang="en-US" sz="2745"/>
              <a:t> if you haven’t already</a:t>
            </a:r>
            <a:endParaRPr lang="en-US" sz="2745" dirty="0"/>
          </a:p>
          <a:p>
            <a:pPr marL="0" indent="0">
              <a:buNone/>
            </a:pPr>
            <a:endParaRPr lang="en-US" sz="2745" dirty="0"/>
          </a:p>
          <a:p>
            <a:pPr marL="0" indent="0">
              <a:buNone/>
            </a:pPr>
            <a:endParaRPr lang="en-US" sz="2745" dirty="0"/>
          </a:p>
          <a:p>
            <a:pPr marL="0" indent="0">
              <a:buNone/>
            </a:pPr>
            <a:endParaRPr lang="en-US" sz="2745" dirty="0"/>
          </a:p>
          <a:p>
            <a:pPr marL="99598" indent="0" fontAlgn="ctr">
              <a:buNone/>
            </a:pPr>
            <a:endParaRPr lang="en-US" sz="1568" dirty="0"/>
          </a:p>
          <a:p>
            <a:pPr marL="99598" indent="0" fontAlgn="ctr">
              <a:buNone/>
            </a:pPr>
            <a:endParaRPr lang="en-US" sz="1568" dirty="0"/>
          </a:p>
          <a:p>
            <a:pPr marL="99598" indent="0" fontAlgn="ctr">
              <a:buNone/>
            </a:pPr>
            <a:endParaRPr lang="en-US" sz="2745" dirty="0"/>
          </a:p>
        </p:txBody>
      </p:sp>
      <p:sp>
        <p:nvSpPr>
          <p:cNvPr id="3" name="Title 2"/>
          <p:cNvSpPr>
            <a:spLocks noGrp="1"/>
          </p:cNvSpPr>
          <p:nvPr>
            <p:ph type="title"/>
          </p:nvPr>
        </p:nvSpPr>
        <p:spPr/>
        <p:txBody>
          <a:bodyPr/>
          <a:lstStyle/>
          <a:p>
            <a:r>
              <a:rPr lang="en-US" sz="4313" dirty="0"/>
              <a:t>Adjust how your app appears in Windows 10</a:t>
            </a:r>
          </a:p>
        </p:txBody>
      </p:sp>
    </p:spTree>
    <p:extLst>
      <p:ext uri="{BB962C8B-B14F-4D97-AF65-F5344CB8AC3E}">
        <p14:creationId xmlns:p14="http://schemas.microsoft.com/office/powerpoint/2010/main" val="4033340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a:p>
        </p:txBody>
      </p:sp>
      <p:sp>
        <p:nvSpPr>
          <p:cNvPr id="3" name="Text Placeholder 2"/>
          <p:cNvSpPr>
            <a:spLocks noGrp="1"/>
          </p:cNvSpPr>
          <p:nvPr>
            <p:ph type="body" sz="quarter" idx="16"/>
          </p:nvPr>
        </p:nvSpPr>
        <p:spPr/>
        <p:txBody>
          <a:bodyPr/>
          <a:lstStyle/>
          <a:p>
            <a:endParaRPr lang="en-US"/>
          </a:p>
        </p:txBody>
      </p:sp>
      <p:sp>
        <p:nvSpPr>
          <p:cNvPr id="4" name="Title 3"/>
          <p:cNvSpPr>
            <a:spLocks noGrp="1"/>
          </p:cNvSpPr>
          <p:nvPr>
            <p:ph type="ctrTitle"/>
          </p:nvPr>
        </p:nvSpPr>
        <p:spPr/>
        <p:txBody>
          <a:bodyPr/>
          <a:lstStyle/>
          <a:p>
            <a:endParaRPr lang="en-US"/>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t="1" b="56080"/>
          <a:stretch/>
        </p:blipFill>
        <p:spPr>
          <a:xfrm>
            <a:off x="1" y="487"/>
            <a:ext cx="12227246" cy="7042632"/>
          </a:xfrm>
          <a:prstGeom prst="rect">
            <a:avLst/>
          </a:prstGeom>
          <a:solidFill>
            <a:schemeClr val="bg1">
              <a:alpha val="50000"/>
            </a:schemeClr>
          </a:solidFill>
        </p:spPr>
      </p:pic>
    </p:spTree>
    <p:extLst>
      <p:ext uri="{BB962C8B-B14F-4D97-AF65-F5344CB8AC3E}">
        <p14:creationId xmlns:p14="http://schemas.microsoft.com/office/powerpoint/2010/main" val="3002570898"/>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b="57189"/>
          <a:stretch/>
        </p:blipFill>
        <p:spPr>
          <a:xfrm>
            <a:off x="1" y="487"/>
            <a:ext cx="12227246" cy="6864808"/>
          </a:xfrm>
          <a:prstGeom prst="rect">
            <a:avLst/>
          </a:prstGeom>
        </p:spPr>
      </p:pic>
      <p:sp>
        <p:nvSpPr>
          <p:cNvPr id="6" name="Rectangle 5"/>
          <p:cNvSpPr/>
          <p:nvPr/>
        </p:nvSpPr>
        <p:spPr bwMode="auto">
          <a:xfrm>
            <a:off x="1" y="4923042"/>
            <a:ext cx="12227246" cy="1934473"/>
          </a:xfrm>
          <a:prstGeom prst="rect">
            <a:avLst/>
          </a:prstGeom>
          <a:solidFill>
            <a:schemeClr val="bg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ext Placeholder 1"/>
          <p:cNvSpPr>
            <a:spLocks noGrp="1"/>
          </p:cNvSpPr>
          <p:nvPr>
            <p:ph type="body" sz="quarter" idx="15"/>
          </p:nvPr>
        </p:nvSpPr>
        <p:spPr>
          <a:xfrm>
            <a:off x="1958847" y="5442065"/>
            <a:ext cx="8274308" cy="896425"/>
          </a:xfrm>
        </p:spPr>
        <p:txBody>
          <a:bodyPr/>
          <a:lstStyle/>
          <a:p>
            <a:r>
              <a:rPr lang="en-US" dirty="0" smtClean="0">
                <a:solidFill>
                  <a:srgbClr val="404040"/>
                </a:solidFill>
              </a:rPr>
              <a:t>Customers will see all your screenshots on all Windows 10 devices</a:t>
            </a:r>
            <a:endParaRPr lang="en-US" dirty="0">
              <a:solidFill>
                <a:srgbClr val="404040"/>
              </a:solidFill>
            </a:endParaRPr>
          </a:p>
        </p:txBody>
      </p:sp>
    </p:spTree>
    <p:extLst>
      <p:ext uri="{BB962C8B-B14F-4D97-AF65-F5344CB8AC3E}">
        <p14:creationId xmlns:p14="http://schemas.microsoft.com/office/powerpoint/2010/main" val="4206928337"/>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296" t="3704" r="64300" b="70135"/>
          <a:stretch/>
        </p:blipFill>
        <p:spPr>
          <a:xfrm>
            <a:off x="270766" y="1507825"/>
            <a:ext cx="3853121" cy="3842351"/>
          </a:xfrm>
          <a:custGeom>
            <a:avLst/>
            <a:gdLst>
              <a:gd name="connsiteX0" fmla="*/ 3304 w 3930384"/>
              <a:gd name="connsiteY0" fmla="*/ 0 h 3919398"/>
              <a:gd name="connsiteX1" fmla="*/ 3920470 w 3930384"/>
              <a:gd name="connsiteY1" fmla="*/ 538493 h 3919398"/>
              <a:gd name="connsiteX2" fmla="*/ 3930384 w 3930384"/>
              <a:gd name="connsiteY2" fmla="*/ 3353580 h 3919398"/>
              <a:gd name="connsiteX3" fmla="*/ 0 w 3930384"/>
              <a:gd name="connsiteY3" fmla="*/ 3919398 h 3919398"/>
              <a:gd name="connsiteX4" fmla="*/ 3304 w 3930384"/>
              <a:gd name="connsiteY4" fmla="*/ 0 h 3919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0384" h="3919398">
                <a:moveTo>
                  <a:pt x="3304" y="0"/>
                </a:moveTo>
                <a:lnTo>
                  <a:pt x="3920470" y="538493"/>
                </a:lnTo>
                <a:cubicBezTo>
                  <a:pt x="3925331" y="1473105"/>
                  <a:pt x="3925523" y="2418968"/>
                  <a:pt x="3930384" y="3353580"/>
                </a:cubicBezTo>
                <a:lnTo>
                  <a:pt x="0" y="3919398"/>
                </a:lnTo>
                <a:cubicBezTo>
                  <a:pt x="4860" y="2627935"/>
                  <a:pt x="-1557" y="1291463"/>
                  <a:pt x="3304" y="0"/>
                </a:cubicBezTo>
                <a:close/>
              </a:path>
            </a:pathLst>
          </a:custGeom>
        </p:spPr>
      </p:pic>
      <p:sp>
        <p:nvSpPr>
          <p:cNvPr id="2" name="Text Placeholder 1"/>
          <p:cNvSpPr>
            <a:spLocks noGrp="1"/>
          </p:cNvSpPr>
          <p:nvPr>
            <p:ph type="body" sz="quarter" idx="15"/>
          </p:nvPr>
        </p:nvSpPr>
        <p:spPr/>
        <p:txBody>
          <a:bodyPr/>
          <a:lstStyle/>
          <a:p>
            <a:r>
              <a:rPr lang="en-US" dirty="0" smtClean="0">
                <a:solidFill>
                  <a:srgbClr val="404040"/>
                </a:solidFill>
              </a:rPr>
              <a:t>You can describe </a:t>
            </a:r>
            <a:r>
              <a:rPr lang="en-US" dirty="0">
                <a:solidFill>
                  <a:srgbClr val="404040"/>
                </a:solidFill>
              </a:rPr>
              <a:t>your app once across all Windows </a:t>
            </a:r>
            <a:r>
              <a:rPr lang="en-US" dirty="0" smtClean="0">
                <a:solidFill>
                  <a:srgbClr val="404040"/>
                </a:solidFill>
              </a:rPr>
              <a:t>devices</a:t>
            </a:r>
            <a:endParaRPr lang="en-US" dirty="0">
              <a:solidFill>
                <a:srgbClr val="404040"/>
              </a:solidFill>
            </a:endParaRPr>
          </a:p>
        </p:txBody>
      </p:sp>
      <p:sp>
        <p:nvSpPr>
          <p:cNvPr id="7" name="Text Placeholder 6"/>
          <p:cNvSpPr>
            <a:spLocks noGrp="1"/>
          </p:cNvSpPr>
          <p:nvPr>
            <p:ph type="body" sz="quarter" idx="16"/>
          </p:nvPr>
        </p:nvSpPr>
        <p:spPr/>
        <p:txBody>
          <a:bodyPr/>
          <a:lstStyle/>
          <a:p>
            <a:r>
              <a:rPr lang="en-US" dirty="0" smtClean="0"/>
              <a:t>Listings</a:t>
            </a:r>
            <a:endParaRPr lang="en-US" dirty="0"/>
          </a:p>
        </p:txBody>
      </p:sp>
    </p:spTree>
    <p:extLst>
      <p:ext uri="{BB962C8B-B14F-4D97-AF65-F5344CB8AC3E}">
        <p14:creationId xmlns:p14="http://schemas.microsoft.com/office/powerpoint/2010/main" val="203899660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App </a:t>
            </a:r>
            <a:r>
              <a:rPr lang="nl-NL" dirty="0" err="1"/>
              <a:t>packaging</a:t>
            </a:r>
            <a:endParaRPr lang="nl-NL" dirty="0"/>
          </a:p>
        </p:txBody>
      </p:sp>
    </p:spTree>
    <p:extLst>
      <p:ext uri="{BB962C8B-B14F-4D97-AF65-F5344CB8AC3E}">
        <p14:creationId xmlns:p14="http://schemas.microsoft.com/office/powerpoint/2010/main" val="2810930605"/>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solidFill>
                  <a:srgbClr val="404040"/>
                </a:solidFill>
              </a:rPr>
              <a:t>Description and one screenshot</a:t>
            </a:r>
          </a:p>
          <a:p>
            <a:r>
              <a:rPr lang="en-US" dirty="0" smtClean="0">
                <a:solidFill>
                  <a:srgbClr val="404040"/>
                </a:solidFill>
              </a:rPr>
              <a:t>Everything else is optional</a:t>
            </a:r>
            <a:endParaRPr lang="en-US" dirty="0">
              <a:solidFill>
                <a:srgbClr val="404040"/>
              </a:solidFill>
            </a:endParaRPr>
          </a:p>
        </p:txBody>
      </p:sp>
      <p:sp>
        <p:nvSpPr>
          <p:cNvPr id="5" name="Text Placeholder 4"/>
          <p:cNvSpPr>
            <a:spLocks noGrp="1"/>
          </p:cNvSpPr>
          <p:nvPr>
            <p:ph type="body" sz="quarter" idx="16"/>
          </p:nvPr>
        </p:nvSpPr>
        <p:spPr/>
        <p:txBody>
          <a:bodyPr/>
          <a:lstStyle/>
          <a:p>
            <a:r>
              <a:rPr lang="en-US" dirty="0" smtClean="0"/>
              <a:t>Listings</a:t>
            </a:r>
            <a:endParaRPr lang="en-US" dirty="0"/>
          </a:p>
        </p:txBody>
      </p:sp>
      <p:sp>
        <p:nvSpPr>
          <p:cNvPr id="4" name="Title 3"/>
          <p:cNvSpPr>
            <a:spLocks noGrp="1"/>
          </p:cNvSpPr>
          <p:nvPr>
            <p:ph type="ctrTitle"/>
          </p:nvPr>
        </p:nvSpPr>
        <p:spPr>
          <a:solidFill>
            <a:srgbClr val="0078D7"/>
          </a:solidFill>
        </p:spPr>
        <p:txBody>
          <a:bodyPr/>
          <a:lstStyle/>
          <a:p>
            <a:r>
              <a:rPr lang="en-US" dirty="0" smtClean="0"/>
              <a:t>Simpler requirements</a:t>
            </a:r>
            <a:endParaRPr lang="en-US" dirty="0"/>
          </a:p>
        </p:txBody>
      </p:sp>
    </p:spTree>
    <p:extLst>
      <p:ext uri="{BB962C8B-B14F-4D97-AF65-F5344CB8AC3E}">
        <p14:creationId xmlns:p14="http://schemas.microsoft.com/office/powerpoint/2010/main" val="1562173928"/>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p:txBody>
          <a:bodyPr/>
          <a:lstStyle/>
          <a:p>
            <a:r>
              <a:rPr lang="en-US" dirty="0" smtClean="0"/>
              <a:t>Some experiences are defined by hardware</a:t>
            </a:r>
          </a:p>
        </p:txBody>
      </p:sp>
      <p:pic>
        <p:nvPicPr>
          <p:cNvPr id="10" name="Picture Placeholder 9"/>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16599" r="16599"/>
          <a:stretch>
            <a:fillRect/>
          </a:stretch>
        </p:blipFill>
        <p:spPr/>
      </p:pic>
    </p:spTree>
    <p:extLst>
      <p:ext uri="{BB962C8B-B14F-4D97-AF65-F5344CB8AC3E}">
        <p14:creationId xmlns:p14="http://schemas.microsoft.com/office/powerpoint/2010/main" val="3079547518"/>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type="body" sz="quarter" idx="15"/>
          </p:nvPr>
        </p:nvSpPr>
        <p:spPr/>
        <p:txBody>
          <a:bodyPr/>
          <a:lstStyle/>
          <a:p>
            <a:r>
              <a:rPr lang="en-US" dirty="0" smtClean="0">
                <a:solidFill>
                  <a:schemeClr val="tx1"/>
                </a:solidFill>
              </a:rPr>
              <a:t>Peripherals can come and go at </a:t>
            </a:r>
            <a:r>
              <a:rPr lang="en-US" smtClean="0">
                <a:solidFill>
                  <a:schemeClr val="tx1"/>
                </a:solidFill>
              </a:rPr>
              <a:t>any time</a:t>
            </a:r>
            <a:endParaRPr lang="en-US" dirty="0">
              <a:solidFill>
                <a:schemeClr val="tx1"/>
              </a:solidFill>
            </a:endParaRPr>
          </a:p>
        </p:txBody>
      </p:sp>
      <p:pic>
        <p:nvPicPr>
          <p:cNvPr id="11" name="Content Placeholder 7"/>
          <p:cNvPicPr>
            <a:picLocks noGrp="1" noChangeAspect="1"/>
          </p:cNvPicPr>
          <p:nvPr>
            <p:ph sz="half" idx="4294967295"/>
          </p:nvPr>
        </p:nvPicPr>
        <p:blipFill>
          <a:blip r:embed="rId2" cstate="print">
            <a:extLst>
              <a:ext uri="{28A0092B-C50C-407E-A947-70E740481C1C}">
                <a14:useLocalDpi xmlns:a14="http://schemas.microsoft.com/office/drawing/2010/main" val="0"/>
              </a:ext>
            </a:extLst>
          </a:blip>
          <a:stretch>
            <a:fillRect/>
          </a:stretch>
        </p:blipFill>
        <p:spPr>
          <a:xfrm>
            <a:off x="-104271" y="2131831"/>
            <a:ext cx="4324939" cy="2594340"/>
          </a:xfrm>
          <a:prstGeom prst="rect">
            <a:avLst/>
          </a:prstGeom>
        </p:spPr>
      </p:pic>
    </p:spTree>
    <p:extLst>
      <p:ext uri="{BB962C8B-B14F-4D97-AF65-F5344CB8AC3E}">
        <p14:creationId xmlns:p14="http://schemas.microsoft.com/office/powerpoint/2010/main" val="1950483334"/>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Declare</a:t>
            </a:r>
            <a:r>
              <a:rPr lang="en-US"/>
              <a:t> the hardware you </a:t>
            </a:r>
            <a:r>
              <a:rPr lang="en-US" smtClean="0"/>
              <a:t>need</a:t>
            </a:r>
            <a:endParaRPr lang="en-US" dirty="0"/>
          </a:p>
          <a:p>
            <a:r>
              <a:rPr lang="en-US" dirty="0"/>
              <a:t>Store</a:t>
            </a:r>
            <a:r>
              <a:rPr lang="en-US"/>
              <a:t> will inform customers for you</a:t>
            </a:r>
            <a:endParaRPr lang="en-US" dirty="0"/>
          </a:p>
          <a:p>
            <a:r>
              <a:rPr lang="en-US" dirty="0"/>
              <a:t>Reviews</a:t>
            </a:r>
            <a:r>
              <a:rPr lang="en-US"/>
              <a:t> only come from qualifying devices</a:t>
            </a:r>
            <a:endParaRPr lang="en-US" dirty="0"/>
          </a:p>
        </p:txBody>
      </p:sp>
      <p:sp>
        <p:nvSpPr>
          <p:cNvPr id="3" name="Title 2"/>
          <p:cNvSpPr>
            <a:spLocks noGrp="1"/>
          </p:cNvSpPr>
          <p:nvPr>
            <p:ph type="title"/>
          </p:nvPr>
        </p:nvSpPr>
        <p:spPr/>
        <p:txBody>
          <a:bodyPr/>
          <a:lstStyle/>
          <a:p>
            <a:r>
              <a:rPr lang="en-US" dirty="0" smtClean="0"/>
              <a:t>Hardware preferences</a:t>
            </a:r>
            <a:endParaRPr lang="en-US" dirty="0"/>
          </a:p>
        </p:txBody>
      </p:sp>
      <p:sp>
        <p:nvSpPr>
          <p:cNvPr id="4" name="Text Placeholder 3"/>
          <p:cNvSpPr>
            <a:spLocks noGrp="1"/>
          </p:cNvSpPr>
          <p:nvPr>
            <p:ph type="body" sz="quarter" idx="11"/>
          </p:nvPr>
        </p:nvSpPr>
        <p:spPr/>
        <p:txBody>
          <a:bodyPr/>
          <a:lstStyle/>
          <a:p>
            <a:r>
              <a:rPr lang="en-US" dirty="0"/>
              <a:t>Protect your customers and your app’s rating</a:t>
            </a:r>
          </a:p>
        </p:txBody>
      </p:sp>
    </p:spTree>
    <p:extLst>
      <p:ext uri="{BB962C8B-B14F-4D97-AF65-F5344CB8AC3E}">
        <p14:creationId xmlns:p14="http://schemas.microsoft.com/office/powerpoint/2010/main" val="1793455877"/>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Hardware preferences</a:t>
            </a:r>
            <a:endParaRPr lang="en-US" dirty="0"/>
          </a:p>
        </p:txBody>
      </p:sp>
      <p:sp>
        <p:nvSpPr>
          <p:cNvPr id="4" name="Text Placeholder 3"/>
          <p:cNvSpPr>
            <a:spLocks noGrp="1"/>
          </p:cNvSpPr>
          <p:nvPr>
            <p:ph sz="half" idx="1"/>
          </p:nvPr>
        </p:nvSpPr>
        <p:spPr>
          <a:xfrm>
            <a:off x="838201" y="1825852"/>
            <a:ext cx="5181600" cy="2981056"/>
          </a:xfrm>
        </p:spPr>
        <p:txBody>
          <a:bodyPr/>
          <a:lstStyle/>
          <a:p>
            <a:pPr marL="0" indent="0">
              <a:buNone/>
            </a:pPr>
            <a:r>
              <a:rPr lang="en-US" sz="3137" dirty="0"/>
              <a:t>All preferences work across consistently all Windows 10 device families</a:t>
            </a:r>
          </a:p>
          <a:p>
            <a:endParaRPr lang="en-US" sz="3137" dirty="0"/>
          </a:p>
          <a:p>
            <a:pPr marL="0" indent="0">
              <a:buNone/>
            </a:pPr>
            <a:r>
              <a:rPr lang="en-US" sz="3137" dirty="0"/>
              <a:t>Store detects this hardware with public APIs</a:t>
            </a:r>
          </a:p>
        </p:txBody>
      </p:sp>
      <p:sp>
        <p:nvSpPr>
          <p:cNvPr id="2" name="Content Placeholder 1"/>
          <p:cNvSpPr>
            <a:spLocks noGrp="1"/>
          </p:cNvSpPr>
          <p:nvPr>
            <p:ph sz="half" idx="2"/>
          </p:nvPr>
        </p:nvSpPr>
        <p:spPr>
          <a:xfrm>
            <a:off x="7216531" y="1486746"/>
            <a:ext cx="4137269" cy="4332790"/>
          </a:xfrm>
        </p:spPr>
        <p:txBody>
          <a:bodyPr/>
          <a:lstStyle/>
          <a:p>
            <a:r>
              <a:rPr lang="en-US" sz="3137" dirty="0"/>
              <a:t>Touch screen</a:t>
            </a:r>
          </a:p>
          <a:p>
            <a:r>
              <a:rPr lang="en-US" sz="3137" dirty="0"/>
              <a:t>Mouse</a:t>
            </a:r>
          </a:p>
          <a:p>
            <a:r>
              <a:rPr lang="en-US" sz="3137" dirty="0"/>
              <a:t>Keyboard</a:t>
            </a:r>
          </a:p>
          <a:p>
            <a:r>
              <a:rPr lang="en-US" sz="3137" dirty="0"/>
              <a:t>Camera</a:t>
            </a:r>
          </a:p>
          <a:p>
            <a:r>
              <a:rPr lang="en-US" sz="3137" dirty="0"/>
              <a:t>NFC HCE</a:t>
            </a:r>
          </a:p>
          <a:p>
            <a:r>
              <a:rPr lang="en-US" sz="3137" dirty="0"/>
              <a:t>NFC</a:t>
            </a:r>
          </a:p>
          <a:p>
            <a:r>
              <a:rPr lang="en-US" sz="3137" dirty="0"/>
              <a:t>Bluetooth LE</a:t>
            </a:r>
          </a:p>
          <a:p>
            <a:r>
              <a:rPr lang="en-US" sz="3137" dirty="0"/>
              <a:t>Telephony</a:t>
            </a:r>
          </a:p>
        </p:txBody>
      </p:sp>
    </p:spTree>
    <p:extLst>
      <p:ext uri="{BB962C8B-B14F-4D97-AF65-F5344CB8AC3E}">
        <p14:creationId xmlns:p14="http://schemas.microsoft.com/office/powerpoint/2010/main" val="439556375"/>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3137" dirty="0"/>
              <a:t>Apps are listed in the Business Store automatically</a:t>
            </a:r>
            <a:br>
              <a:rPr lang="en-US" sz="3137" dirty="0"/>
            </a:br>
            <a:endParaRPr lang="en-US" sz="3137" dirty="0"/>
          </a:p>
          <a:p>
            <a:r>
              <a:rPr lang="en-US" sz="3137" dirty="0"/>
              <a:t>Opt-in to offline licensing for your app</a:t>
            </a:r>
            <a:br>
              <a:rPr lang="en-US" sz="3137" dirty="0"/>
            </a:br>
            <a:endParaRPr lang="en-US" sz="3137" dirty="0"/>
          </a:p>
          <a:p>
            <a:r>
              <a:rPr lang="en-US" sz="3137" dirty="0"/>
              <a:t>Privately publish applications to specific businesses</a:t>
            </a:r>
          </a:p>
          <a:p>
            <a:endParaRPr lang="en-US" sz="3137" dirty="0"/>
          </a:p>
        </p:txBody>
      </p:sp>
      <p:sp>
        <p:nvSpPr>
          <p:cNvPr id="3" name="Title 2"/>
          <p:cNvSpPr>
            <a:spLocks noGrp="1"/>
          </p:cNvSpPr>
          <p:nvPr>
            <p:ph type="title"/>
          </p:nvPr>
        </p:nvSpPr>
        <p:spPr/>
        <p:txBody>
          <a:bodyPr/>
          <a:lstStyle/>
          <a:p>
            <a:r>
              <a:rPr lang="en-US" dirty="0" smtClean="0"/>
              <a:t>Participating in Business Store</a:t>
            </a:r>
            <a:endParaRPr lang="en-US" dirty="0"/>
          </a:p>
        </p:txBody>
      </p:sp>
      <p:sp>
        <p:nvSpPr>
          <p:cNvPr id="4" name="Content Placeholder 3"/>
          <p:cNvSpPr>
            <a:spLocks noGrp="1"/>
          </p:cNvSpPr>
          <p:nvPr>
            <p:ph type="body" sz="quarter" idx="11"/>
          </p:nvPr>
        </p:nvSpPr>
        <p:spPr/>
        <p:txBody>
          <a:bodyPr/>
          <a:lstStyle/>
          <a:p>
            <a:r>
              <a:rPr lang="en-US" dirty="0" smtClean="0"/>
              <a:t>Making your apps available to new customers</a:t>
            </a:r>
          </a:p>
        </p:txBody>
      </p:sp>
    </p:spTree>
    <p:extLst>
      <p:ext uri="{BB962C8B-B14F-4D97-AF65-F5344CB8AC3E}">
        <p14:creationId xmlns:p14="http://schemas.microsoft.com/office/powerpoint/2010/main" val="615696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Monetize &amp; Promote Your App with Ads</a:t>
            </a:r>
            <a:endParaRPr lang="nl-NL" dirty="0"/>
          </a:p>
        </p:txBody>
      </p:sp>
    </p:spTree>
    <p:extLst>
      <p:ext uri="{BB962C8B-B14F-4D97-AF65-F5344CB8AC3E}">
        <p14:creationId xmlns:p14="http://schemas.microsoft.com/office/powerpoint/2010/main" val="3678439072"/>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
          <p:cNvSpPr>
            <a:spLocks noGrp="1"/>
          </p:cNvSpPr>
          <p:nvPr>
            <p:ph type="body" sz="quarter" idx="10"/>
          </p:nvPr>
        </p:nvSpPr>
        <p:spPr>
          <a:xfrm>
            <a:off x="493345" y="1019390"/>
            <a:ext cx="5507723" cy="1104969"/>
          </a:xfrm>
        </p:spPr>
        <p:txBody>
          <a:bodyPr/>
          <a:lstStyle/>
          <a:p>
            <a:pPr marL="0" indent="0">
              <a:buNone/>
            </a:pPr>
            <a:r>
              <a:rPr lang="en-US" sz="1961" dirty="0">
                <a:solidFill>
                  <a:schemeClr val="tx1"/>
                </a:solidFill>
              </a:rPr>
              <a:t>Developer Revenue by Source</a:t>
            </a:r>
          </a:p>
        </p:txBody>
      </p:sp>
      <p:sp>
        <p:nvSpPr>
          <p:cNvPr id="3" name="Title 2"/>
          <p:cNvSpPr>
            <a:spLocks noGrp="1"/>
          </p:cNvSpPr>
          <p:nvPr>
            <p:ph type="title"/>
          </p:nvPr>
        </p:nvSpPr>
        <p:spPr/>
        <p:txBody>
          <a:bodyPr/>
          <a:lstStyle/>
          <a:p>
            <a:r>
              <a:rPr lang="en-US" sz="3921" dirty="0"/>
              <a:t>Advertising delivers tremendous value for app developers</a:t>
            </a:r>
          </a:p>
        </p:txBody>
      </p:sp>
      <p:grpSp>
        <p:nvGrpSpPr>
          <p:cNvPr id="4" name="Group 3"/>
          <p:cNvGrpSpPr/>
          <p:nvPr/>
        </p:nvGrpSpPr>
        <p:grpSpPr>
          <a:xfrm>
            <a:off x="642750" y="1636151"/>
            <a:ext cx="4637619" cy="4927224"/>
            <a:chOff x="2402023" y="1439862"/>
            <a:chExt cx="4730613" cy="5026025"/>
          </a:xfrm>
        </p:grpSpPr>
        <p:grpSp>
          <p:nvGrpSpPr>
            <p:cNvPr id="2" name="Group 1"/>
            <p:cNvGrpSpPr/>
            <p:nvPr/>
          </p:nvGrpSpPr>
          <p:grpSpPr>
            <a:xfrm>
              <a:off x="2408237" y="1439862"/>
              <a:ext cx="4724399" cy="4648200"/>
              <a:chOff x="2408237" y="1439862"/>
              <a:chExt cx="4724399" cy="4648200"/>
            </a:xfrm>
          </p:grpSpPr>
          <p:pic>
            <p:nvPicPr>
              <p:cNvPr id="10" name="Picture 9" descr="Chart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237" y="1439862"/>
                <a:ext cx="1785135" cy="4302125"/>
              </a:xfrm>
              <a:prstGeom prst="rect">
                <a:avLst/>
              </a:prstGeom>
            </p:spPr>
          </p:pic>
          <p:sp>
            <p:nvSpPr>
              <p:cNvPr id="17" name="Rectangle 16"/>
              <p:cNvSpPr/>
              <p:nvPr/>
            </p:nvSpPr>
            <p:spPr bwMode="auto">
              <a:xfrm>
                <a:off x="4694237" y="4183062"/>
                <a:ext cx="228600" cy="228600"/>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Rectangle 17"/>
              <p:cNvSpPr/>
              <p:nvPr/>
            </p:nvSpPr>
            <p:spPr bwMode="auto">
              <a:xfrm>
                <a:off x="4694237" y="4564062"/>
                <a:ext cx="228600" cy="228600"/>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4694237" y="4945062"/>
                <a:ext cx="228600" cy="228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Content Placeholder 3"/>
              <p:cNvSpPr txBox="1">
                <a:spLocks/>
              </p:cNvSpPr>
              <p:nvPr/>
            </p:nvSpPr>
            <p:spPr>
              <a:xfrm>
                <a:off x="4922837" y="4106862"/>
                <a:ext cx="2209799" cy="304800"/>
              </a:xfrm>
              <a:prstGeom prst="rect">
                <a:avLst/>
              </a:prstGeom>
            </p:spPr>
            <p:txBody>
              <a:bodyPr vert="horz" wrap="square" lIns="143428" tIns="89642" rIns="143428" bIns="89642" rtlCol="0">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1372">
                    <a:latin typeface="Segoe UI"/>
                  </a:rPr>
                  <a:t>Advertising</a:t>
                </a:r>
              </a:p>
            </p:txBody>
          </p:sp>
          <p:sp>
            <p:nvSpPr>
              <p:cNvPr id="22" name="Content Placeholder 3"/>
              <p:cNvSpPr txBox="1">
                <a:spLocks/>
              </p:cNvSpPr>
              <p:nvPr/>
            </p:nvSpPr>
            <p:spPr>
              <a:xfrm>
                <a:off x="4922837" y="4487862"/>
                <a:ext cx="2209799" cy="304800"/>
              </a:xfrm>
              <a:prstGeom prst="rect">
                <a:avLst/>
              </a:prstGeom>
            </p:spPr>
            <p:txBody>
              <a:bodyPr vert="horz" wrap="square" lIns="143428" tIns="89642" rIns="143428" bIns="89642" rtlCol="0">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1372">
                    <a:latin typeface="Segoe UI"/>
                  </a:rPr>
                  <a:t>In-App Purchase</a:t>
                </a:r>
              </a:p>
            </p:txBody>
          </p:sp>
          <p:sp>
            <p:nvSpPr>
              <p:cNvPr id="23" name="Content Placeholder 3"/>
              <p:cNvSpPr txBox="1">
                <a:spLocks/>
              </p:cNvSpPr>
              <p:nvPr/>
            </p:nvSpPr>
            <p:spPr>
              <a:xfrm>
                <a:off x="4922837" y="4868862"/>
                <a:ext cx="2209799" cy="304800"/>
              </a:xfrm>
              <a:prstGeom prst="rect">
                <a:avLst/>
              </a:prstGeom>
            </p:spPr>
            <p:txBody>
              <a:bodyPr vert="horz" wrap="square" lIns="143428" tIns="89642" rIns="143428" bIns="89642" rtlCol="0">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1372">
                    <a:latin typeface="Segoe UI"/>
                  </a:rPr>
                  <a:t>Paid Apps</a:t>
                </a:r>
              </a:p>
            </p:txBody>
          </p:sp>
          <p:sp>
            <p:nvSpPr>
              <p:cNvPr id="29" name="Content Placeholder 3"/>
              <p:cNvSpPr txBox="1">
                <a:spLocks/>
              </p:cNvSpPr>
              <p:nvPr/>
            </p:nvSpPr>
            <p:spPr>
              <a:xfrm>
                <a:off x="2424504" y="5783262"/>
                <a:ext cx="1752600" cy="304800"/>
              </a:xfrm>
              <a:prstGeom prst="rect">
                <a:avLst/>
              </a:prstGeom>
            </p:spPr>
            <p:txBody>
              <a:bodyPr vert="horz" wrap="square" lIns="143428" tIns="89642" rIns="143428" bIns="89642" rtlCol="0">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r>
                  <a:rPr lang="en-US" sz="1765">
                    <a:latin typeface="Segoe UI"/>
                  </a:rPr>
                  <a:t>Total Revenue</a:t>
                </a:r>
              </a:p>
            </p:txBody>
          </p:sp>
        </p:grpSp>
        <p:sp>
          <p:nvSpPr>
            <p:cNvPr id="30" name="Content Placeholder 3"/>
            <p:cNvSpPr txBox="1">
              <a:spLocks/>
            </p:cNvSpPr>
            <p:nvPr/>
          </p:nvSpPr>
          <p:spPr>
            <a:xfrm>
              <a:off x="2402023" y="6161087"/>
              <a:ext cx="3932238" cy="304800"/>
            </a:xfrm>
            <a:prstGeom prst="rect">
              <a:avLst/>
            </a:prstGeom>
          </p:spPr>
          <p:txBody>
            <a:bodyPr vert="horz" wrap="square" lIns="143428" tIns="89642" rIns="143428" bIns="89642" rtlCol="0" anchor="ctr">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1372" i="1">
                  <a:latin typeface="Segoe UI"/>
                </a:rPr>
                <a:t>Worldwide, Microsoft Internal, Jan–Mar 2015</a:t>
              </a:r>
            </a:p>
          </p:txBody>
        </p:sp>
      </p:grpSp>
      <p:grpSp>
        <p:nvGrpSpPr>
          <p:cNvPr id="15" name="Group 14"/>
          <p:cNvGrpSpPr>
            <a:grpSpLocks noChangeAspect="1"/>
          </p:cNvGrpSpPr>
          <p:nvPr/>
        </p:nvGrpSpPr>
        <p:grpSpPr>
          <a:xfrm>
            <a:off x="5021032" y="1095183"/>
            <a:ext cx="6729586" cy="5468191"/>
            <a:chOff x="6122852" y="1678666"/>
            <a:chExt cx="6163245" cy="5008004"/>
          </a:xfrm>
        </p:grpSpPr>
        <p:sp>
          <p:nvSpPr>
            <p:cNvPr id="16" name="Content Placeholder 3"/>
            <p:cNvSpPr txBox="1">
              <a:spLocks/>
            </p:cNvSpPr>
            <p:nvPr/>
          </p:nvSpPr>
          <p:spPr>
            <a:xfrm>
              <a:off x="6130362" y="6469062"/>
              <a:ext cx="6155735" cy="217608"/>
            </a:xfrm>
            <a:prstGeom prst="rect">
              <a:avLst/>
            </a:prstGeom>
          </p:spPr>
          <p:txBody>
            <a:bodyPr vert="horz" wrap="square" lIns="143428" tIns="89642" rIns="143428" bIns="89642" rtlCol="0" anchor="ctr">
              <a:no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1372" i="1">
                  <a:latin typeface="Segoe UI"/>
                </a:rPr>
                <a:t>1. Worldwide, Microsoft Internal</a:t>
              </a:r>
            </a:p>
          </p:txBody>
        </p:sp>
        <p:sp>
          <p:nvSpPr>
            <p:cNvPr id="20" name="Title 1"/>
            <p:cNvSpPr txBox="1">
              <a:spLocks/>
            </p:cNvSpPr>
            <p:nvPr/>
          </p:nvSpPr>
          <p:spPr>
            <a:xfrm>
              <a:off x="10566153" y="1678666"/>
              <a:ext cx="228601" cy="2514601"/>
            </a:xfrm>
            <a:prstGeom prst="rect">
              <a:avLst/>
            </a:prstGeom>
          </p:spPr>
          <p:txBody>
            <a:bodyPr vert="horz" lIns="89642" tIns="44821" rIns="89642" bIns="44821" rtlCol="0" anchor="t">
              <a:normAutofit/>
            </a:bodyPr>
            <a:lstStyle>
              <a:lvl1pPr algn="l" defTabSz="932597" rtl="0" eaLnBrk="1" latinLnBrk="0" hangingPunct="1">
                <a:lnSpc>
                  <a:spcPct val="90000"/>
                </a:lnSpc>
                <a:spcBef>
                  <a:spcPct val="0"/>
                </a:spcBef>
                <a:buNone/>
                <a:defRPr sz="4488" kern="1200">
                  <a:solidFill>
                    <a:schemeClr val="tx1"/>
                  </a:solidFill>
                  <a:latin typeface="+mj-lt"/>
                  <a:ea typeface="+mj-ea"/>
                  <a:cs typeface="+mj-cs"/>
                </a:defRPr>
              </a:lvl1pPr>
            </a:lstStyle>
            <a:p>
              <a:pPr algn="r" defTabSz="914225"/>
              <a:endParaRPr lang="en-US" sz="2745" dirty="0">
                <a:solidFill>
                  <a:srgbClr val="FFFFFF"/>
                </a:solidFill>
                <a:latin typeface="Segoe UI Light"/>
              </a:endParaRPr>
            </a:p>
            <a:p>
              <a:pPr algn="r" defTabSz="914225"/>
              <a:r>
                <a:rPr lang="en-US" sz="2745" dirty="0">
                  <a:solidFill>
                    <a:srgbClr val="FFFFFF"/>
                  </a:solidFill>
                  <a:latin typeface="Segoe UI Light"/>
                </a:rPr>
                <a:t>“</a:t>
              </a:r>
            </a:p>
          </p:txBody>
        </p:sp>
        <p:sp>
          <p:nvSpPr>
            <p:cNvPr id="24" name="Rectangle 23"/>
            <p:cNvSpPr/>
            <p:nvPr/>
          </p:nvSpPr>
          <p:spPr bwMode="auto">
            <a:xfrm>
              <a:off x="6130362" y="5053978"/>
              <a:ext cx="381000" cy="953353"/>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Rectangle 24"/>
            <p:cNvSpPr/>
            <p:nvPr/>
          </p:nvSpPr>
          <p:spPr bwMode="auto">
            <a:xfrm>
              <a:off x="6511362" y="3873731"/>
              <a:ext cx="381000" cy="2133600"/>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7400349" y="3890436"/>
              <a:ext cx="381000" cy="2116895"/>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bwMode="auto">
            <a:xfrm>
              <a:off x="7019349" y="4881035"/>
              <a:ext cx="381000" cy="1126296"/>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Rectangle 27"/>
            <p:cNvSpPr/>
            <p:nvPr/>
          </p:nvSpPr>
          <p:spPr bwMode="auto">
            <a:xfrm>
              <a:off x="7888953" y="4500035"/>
              <a:ext cx="381000" cy="1507296"/>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Rectangle 30"/>
            <p:cNvSpPr/>
            <p:nvPr/>
          </p:nvSpPr>
          <p:spPr bwMode="auto">
            <a:xfrm>
              <a:off x="8738825" y="3264131"/>
              <a:ext cx="381000" cy="2743200"/>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 name="Rectangle 31"/>
            <p:cNvSpPr/>
            <p:nvPr/>
          </p:nvSpPr>
          <p:spPr bwMode="auto">
            <a:xfrm>
              <a:off x="9602198" y="4387964"/>
              <a:ext cx="381000" cy="1607096"/>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Rectangle 32"/>
            <p:cNvSpPr/>
            <p:nvPr/>
          </p:nvSpPr>
          <p:spPr bwMode="auto">
            <a:xfrm>
              <a:off x="10461595" y="4878968"/>
              <a:ext cx="381000" cy="1126296"/>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4" name="Rectangle 33"/>
            <p:cNvSpPr/>
            <p:nvPr/>
          </p:nvSpPr>
          <p:spPr bwMode="auto">
            <a:xfrm>
              <a:off x="11316405" y="4565170"/>
              <a:ext cx="381000" cy="1447800"/>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5" name="Rectangle 34"/>
            <p:cNvSpPr/>
            <p:nvPr/>
          </p:nvSpPr>
          <p:spPr bwMode="auto">
            <a:xfrm>
              <a:off x="8256452" y="3568931"/>
              <a:ext cx="381000" cy="2438400"/>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Rectangle 35"/>
            <p:cNvSpPr/>
            <p:nvPr/>
          </p:nvSpPr>
          <p:spPr bwMode="auto">
            <a:xfrm>
              <a:off x="9119825" y="3187931"/>
              <a:ext cx="381000" cy="2819400"/>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Rectangle 36"/>
            <p:cNvSpPr/>
            <p:nvPr/>
          </p:nvSpPr>
          <p:spPr bwMode="auto">
            <a:xfrm>
              <a:off x="9975688" y="3556661"/>
              <a:ext cx="381000" cy="2438399"/>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Rectangle 37"/>
            <p:cNvSpPr/>
            <p:nvPr/>
          </p:nvSpPr>
          <p:spPr bwMode="auto">
            <a:xfrm>
              <a:off x="10830498" y="3964568"/>
              <a:ext cx="381000" cy="204069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9" name="Rectangle 38"/>
            <p:cNvSpPr/>
            <p:nvPr/>
          </p:nvSpPr>
          <p:spPr bwMode="auto">
            <a:xfrm>
              <a:off x="11685308" y="3556726"/>
              <a:ext cx="381000" cy="2456244"/>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0" name="TextBox 39"/>
            <p:cNvSpPr txBox="1"/>
            <p:nvPr/>
          </p:nvSpPr>
          <p:spPr>
            <a:xfrm>
              <a:off x="6122852" y="598948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gradFill>
                    <a:gsLst>
                      <a:gs pos="2917">
                        <a:srgbClr val="404040"/>
                      </a:gs>
                      <a:gs pos="30000">
                        <a:srgbClr val="404040"/>
                      </a:gs>
                    </a:gsLst>
                    <a:lin ang="5400000" scaled="0"/>
                  </a:gradFill>
                  <a:latin typeface="Segoe UI"/>
                </a:rPr>
                <a:t>Sep</a:t>
              </a:r>
            </a:p>
          </p:txBody>
        </p:sp>
        <p:sp>
          <p:nvSpPr>
            <p:cNvPr id="41" name="TextBox 40"/>
            <p:cNvSpPr txBox="1"/>
            <p:nvPr/>
          </p:nvSpPr>
          <p:spPr>
            <a:xfrm>
              <a:off x="7037252" y="598948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gradFill>
                    <a:gsLst>
                      <a:gs pos="2917">
                        <a:srgbClr val="404040"/>
                      </a:gs>
                      <a:gs pos="30000">
                        <a:srgbClr val="404040"/>
                      </a:gs>
                    </a:gsLst>
                    <a:lin ang="5400000" scaled="0"/>
                  </a:gradFill>
                  <a:latin typeface="Segoe UI"/>
                </a:rPr>
                <a:t>Oct</a:t>
              </a:r>
            </a:p>
          </p:txBody>
        </p:sp>
        <p:sp>
          <p:nvSpPr>
            <p:cNvPr id="42" name="TextBox 41"/>
            <p:cNvSpPr txBox="1"/>
            <p:nvPr/>
          </p:nvSpPr>
          <p:spPr>
            <a:xfrm>
              <a:off x="7875452" y="598948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Nov</a:t>
              </a:r>
            </a:p>
          </p:txBody>
        </p:sp>
        <p:sp>
          <p:nvSpPr>
            <p:cNvPr id="43" name="TextBox 42"/>
            <p:cNvSpPr txBox="1"/>
            <p:nvPr/>
          </p:nvSpPr>
          <p:spPr>
            <a:xfrm>
              <a:off x="8713652" y="598948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Dec</a:t>
              </a:r>
            </a:p>
          </p:txBody>
        </p:sp>
        <p:sp>
          <p:nvSpPr>
            <p:cNvPr id="44" name="TextBox 43"/>
            <p:cNvSpPr txBox="1"/>
            <p:nvPr/>
          </p:nvSpPr>
          <p:spPr>
            <a:xfrm>
              <a:off x="9551852" y="598948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Jan</a:t>
              </a:r>
            </a:p>
          </p:txBody>
        </p:sp>
        <p:sp>
          <p:nvSpPr>
            <p:cNvPr id="45" name="TextBox 44"/>
            <p:cNvSpPr txBox="1"/>
            <p:nvPr/>
          </p:nvSpPr>
          <p:spPr>
            <a:xfrm>
              <a:off x="10466252" y="5999691"/>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Feb</a:t>
              </a:r>
            </a:p>
          </p:txBody>
        </p:sp>
        <p:sp>
          <p:nvSpPr>
            <p:cNvPr id="46" name="TextBox 45"/>
            <p:cNvSpPr txBox="1"/>
            <p:nvPr/>
          </p:nvSpPr>
          <p:spPr>
            <a:xfrm>
              <a:off x="11364508" y="6007397"/>
              <a:ext cx="762000"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Mar</a:t>
              </a:r>
            </a:p>
          </p:txBody>
        </p:sp>
        <p:sp>
          <p:nvSpPr>
            <p:cNvPr id="47" name="Rectangle 46"/>
            <p:cNvSpPr/>
            <p:nvPr/>
          </p:nvSpPr>
          <p:spPr bwMode="auto">
            <a:xfrm>
              <a:off x="8199437" y="2374652"/>
              <a:ext cx="315680" cy="284410"/>
            </a:xfrm>
            <a:prstGeom prst="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58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8" name="TextBox 47"/>
            <p:cNvSpPr txBox="1"/>
            <p:nvPr/>
          </p:nvSpPr>
          <p:spPr>
            <a:xfrm>
              <a:off x="8141917" y="2281742"/>
              <a:ext cx="1409935"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FY14</a:t>
              </a:r>
            </a:p>
          </p:txBody>
        </p:sp>
        <p:sp>
          <p:nvSpPr>
            <p:cNvPr id="49" name="TextBox 48"/>
            <p:cNvSpPr txBox="1"/>
            <p:nvPr/>
          </p:nvSpPr>
          <p:spPr>
            <a:xfrm>
              <a:off x="9622193" y="2278062"/>
              <a:ext cx="1409935" cy="414496"/>
            </a:xfrm>
            <a:prstGeom prst="rect">
              <a:avLst/>
            </a:prstGeom>
            <a:noFill/>
          </p:spPr>
          <p:txBody>
            <a:bodyPr wrap="square" lIns="89642" tIns="89642" rIns="89642" bIns="89642" rtlCol="0">
              <a:spAutoFit/>
            </a:bodyPr>
            <a:lstStyle/>
            <a:p>
              <a:pPr algn="ctr" defTabSz="914367">
                <a:lnSpc>
                  <a:spcPct val="90000"/>
                </a:lnSpc>
                <a:spcAft>
                  <a:spcPts val="588"/>
                </a:spcAft>
              </a:pPr>
              <a:r>
                <a:rPr lang="en-US" sz="1961" dirty="0">
                  <a:solidFill>
                    <a:srgbClr val="404040"/>
                  </a:solidFill>
                  <a:latin typeface="Segoe UI"/>
                </a:rPr>
                <a:t>FY15</a:t>
              </a:r>
            </a:p>
          </p:txBody>
        </p:sp>
        <p:sp>
          <p:nvSpPr>
            <p:cNvPr id="50" name="Rectangle 49"/>
            <p:cNvSpPr/>
            <p:nvPr/>
          </p:nvSpPr>
          <p:spPr bwMode="auto">
            <a:xfrm>
              <a:off x="9712557" y="2374652"/>
              <a:ext cx="315680" cy="284410"/>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1" name="Content Placeholder 3"/>
          <p:cNvSpPr>
            <a:spLocks noGrp="1"/>
          </p:cNvSpPr>
          <p:nvPr>
            <p:ph type="body" sz="quarter" idx="11"/>
          </p:nvPr>
        </p:nvSpPr>
        <p:spPr>
          <a:xfrm>
            <a:off x="4854441" y="1038534"/>
            <a:ext cx="8347318" cy="344653"/>
          </a:xfrm>
        </p:spPr>
        <p:txBody>
          <a:bodyPr/>
          <a:lstStyle/>
          <a:p>
            <a:pPr lvl="0"/>
            <a:r>
              <a:rPr lang="en-US" sz="1961" dirty="0">
                <a:latin typeface="+mj-lt"/>
              </a:rPr>
              <a:t>We are seeing consistent increase in year-over-year revenue.</a:t>
            </a:r>
            <a:r>
              <a:rPr lang="en-US" sz="1961" baseline="30000" dirty="0">
                <a:latin typeface="+mj-lt"/>
              </a:rPr>
              <a:t>1</a:t>
            </a:r>
          </a:p>
        </p:txBody>
      </p:sp>
    </p:spTree>
    <p:extLst>
      <p:ext uri="{BB962C8B-B14F-4D97-AF65-F5344CB8AC3E}">
        <p14:creationId xmlns:p14="http://schemas.microsoft.com/office/powerpoint/2010/main" val="236327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uild="p"/>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Promote your app in </a:t>
            </a:r>
            <a:r>
              <a:rPr lang="en-US" dirty="0" smtClean="0">
                <a:solidFill>
                  <a:schemeClr val="accent6"/>
                </a:solidFill>
              </a:rPr>
              <a:t>3 steps</a:t>
            </a:r>
            <a:endParaRPr lang="en-US" dirty="0">
              <a:solidFill>
                <a:schemeClr val="accent6"/>
              </a:solidFill>
            </a:endParaRPr>
          </a:p>
        </p:txBody>
      </p:sp>
      <p:sp>
        <p:nvSpPr>
          <p:cNvPr id="7" name="Oval 6"/>
          <p:cNvSpPr/>
          <p:nvPr/>
        </p:nvSpPr>
        <p:spPr>
          <a:xfrm>
            <a:off x="772218" y="1896995"/>
            <a:ext cx="3137487" cy="3137487"/>
          </a:xfrm>
          <a:prstGeom prst="ellipse">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65">
              <a:solidFill>
                <a:srgbClr val="FFFFFF"/>
              </a:solidFill>
              <a:latin typeface="Segoe UI"/>
            </a:endParaRPr>
          </a:p>
        </p:txBody>
      </p:sp>
      <p:sp>
        <p:nvSpPr>
          <p:cNvPr id="11" name="TextBox 10"/>
          <p:cNvSpPr txBox="1"/>
          <p:nvPr/>
        </p:nvSpPr>
        <p:spPr>
          <a:xfrm>
            <a:off x="1180562" y="2756681"/>
            <a:ext cx="2320799" cy="1418114"/>
          </a:xfrm>
          <a:prstGeom prst="rect">
            <a:avLst/>
          </a:prstGeom>
          <a:noFill/>
        </p:spPr>
        <p:txBody>
          <a:bodyPr wrap="square" rtlCol="0">
            <a:spAutoFit/>
          </a:bodyPr>
          <a:lstStyle/>
          <a:p>
            <a:pPr algn="ctr" defTabSz="914367"/>
            <a:r>
              <a:rPr lang="en-US" sz="4313" dirty="0">
                <a:solidFill>
                  <a:srgbClr val="FFFFFF"/>
                </a:solidFill>
                <a:latin typeface="Segoe UI Light"/>
                <a:ea typeface="Microsoft JhengHei UI" panose="020B0604030504040204" pitchFamily="34" charset="-120"/>
                <a:cs typeface="Segoe UI Black" panose="020B0A02040204020203" pitchFamily="34" charset="0"/>
              </a:rPr>
              <a:t>select</a:t>
            </a:r>
            <a:br>
              <a:rPr lang="en-US" sz="4313" dirty="0">
                <a:solidFill>
                  <a:srgbClr val="FFFFFF"/>
                </a:solidFill>
                <a:latin typeface="Segoe UI Light"/>
                <a:ea typeface="Microsoft JhengHei UI" panose="020B0604030504040204" pitchFamily="34" charset="-120"/>
                <a:cs typeface="Segoe UI Black" panose="020B0A02040204020203" pitchFamily="34" charset="0"/>
              </a:rPr>
            </a:br>
            <a:r>
              <a:rPr lang="en-US" sz="4313" dirty="0">
                <a:solidFill>
                  <a:srgbClr val="FFFFFF"/>
                </a:solidFill>
                <a:latin typeface="Segoe UI Light"/>
                <a:ea typeface="Microsoft JhengHei UI" panose="020B0604030504040204" pitchFamily="34" charset="-120"/>
                <a:cs typeface="Segoe UI Black" panose="020B0A02040204020203" pitchFamily="34" charset="0"/>
              </a:rPr>
              <a:t>creative</a:t>
            </a:r>
          </a:p>
        </p:txBody>
      </p:sp>
      <p:sp>
        <p:nvSpPr>
          <p:cNvPr id="13" name="Oval 12"/>
          <p:cNvSpPr/>
          <p:nvPr/>
        </p:nvSpPr>
        <p:spPr>
          <a:xfrm>
            <a:off x="4527257" y="1896995"/>
            <a:ext cx="3137487" cy="31374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65">
              <a:solidFill>
                <a:srgbClr val="FFFFFF"/>
              </a:solidFill>
              <a:latin typeface="Segoe UI"/>
            </a:endParaRPr>
          </a:p>
        </p:txBody>
      </p:sp>
      <p:sp>
        <p:nvSpPr>
          <p:cNvPr id="15" name="TextBox 14"/>
          <p:cNvSpPr txBox="1"/>
          <p:nvPr/>
        </p:nvSpPr>
        <p:spPr>
          <a:xfrm>
            <a:off x="4697858" y="2756681"/>
            <a:ext cx="2796285" cy="1418114"/>
          </a:xfrm>
          <a:prstGeom prst="rect">
            <a:avLst/>
          </a:prstGeom>
          <a:noFill/>
        </p:spPr>
        <p:txBody>
          <a:bodyPr wrap="square" rtlCol="0">
            <a:spAutoFit/>
          </a:bodyPr>
          <a:lstStyle/>
          <a:p>
            <a:pPr algn="ctr" defTabSz="914367"/>
            <a:r>
              <a:rPr lang="en-US" sz="4313" dirty="0">
                <a:solidFill>
                  <a:srgbClr val="FFFFFF"/>
                </a:solidFill>
                <a:latin typeface="Segoe UI Light"/>
                <a:ea typeface="Microsoft JhengHei UI" panose="020B0604030504040204" pitchFamily="34" charset="-120"/>
                <a:cs typeface="Segoe UI Black" panose="020B0A02040204020203" pitchFamily="34" charset="0"/>
              </a:rPr>
              <a:t>set</a:t>
            </a:r>
          </a:p>
          <a:p>
            <a:pPr algn="ctr" defTabSz="914367"/>
            <a:r>
              <a:rPr lang="en-US" sz="4313" dirty="0">
                <a:solidFill>
                  <a:srgbClr val="FFFFFF"/>
                </a:solidFill>
                <a:latin typeface="Segoe UI Light"/>
                <a:ea typeface="Microsoft JhengHei UI" panose="020B0604030504040204" pitchFamily="34" charset="-120"/>
                <a:cs typeface="Segoe UI Black" panose="020B0A02040204020203" pitchFamily="34" charset="0"/>
              </a:rPr>
              <a:t>targeting</a:t>
            </a:r>
          </a:p>
        </p:txBody>
      </p:sp>
      <p:sp>
        <p:nvSpPr>
          <p:cNvPr id="14" name="Oval 13"/>
          <p:cNvSpPr/>
          <p:nvPr/>
        </p:nvSpPr>
        <p:spPr>
          <a:xfrm>
            <a:off x="8282295" y="1896995"/>
            <a:ext cx="3137487" cy="31374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65">
              <a:solidFill>
                <a:srgbClr val="FFFFFF"/>
              </a:solidFill>
              <a:latin typeface="Segoe UI"/>
            </a:endParaRPr>
          </a:p>
        </p:txBody>
      </p:sp>
      <p:sp>
        <p:nvSpPr>
          <p:cNvPr id="16" name="TextBox 15"/>
          <p:cNvSpPr txBox="1"/>
          <p:nvPr/>
        </p:nvSpPr>
        <p:spPr>
          <a:xfrm>
            <a:off x="8646323" y="2756681"/>
            <a:ext cx="2409432" cy="1418114"/>
          </a:xfrm>
          <a:prstGeom prst="rect">
            <a:avLst/>
          </a:prstGeom>
          <a:noFill/>
        </p:spPr>
        <p:txBody>
          <a:bodyPr wrap="square" rtlCol="0">
            <a:spAutoFit/>
          </a:bodyPr>
          <a:lstStyle/>
          <a:p>
            <a:pPr algn="ctr" defTabSz="914367"/>
            <a:r>
              <a:rPr lang="en-US" sz="4313" dirty="0">
                <a:solidFill>
                  <a:srgbClr val="FFFFFF"/>
                </a:solidFill>
                <a:latin typeface="Segoe UI Light"/>
                <a:ea typeface="Microsoft JhengHei UI" panose="020B0604030504040204" pitchFamily="34" charset="-120"/>
                <a:cs typeface="Segoe UI Black" panose="020B0A02040204020203" pitchFamily="34" charset="0"/>
              </a:rPr>
              <a:t>measure</a:t>
            </a:r>
          </a:p>
          <a:p>
            <a:pPr algn="ctr" defTabSz="914367"/>
            <a:r>
              <a:rPr lang="en-US" sz="4313" dirty="0">
                <a:solidFill>
                  <a:srgbClr val="FFFFFF"/>
                </a:solidFill>
                <a:latin typeface="Segoe UI Light"/>
                <a:ea typeface="Microsoft JhengHei UI" panose="020B0604030504040204" pitchFamily="34" charset="-120"/>
                <a:cs typeface="Segoe UI Black" panose="020B0A02040204020203" pitchFamily="34" charset="0"/>
              </a:rPr>
              <a:t>install</a:t>
            </a:r>
          </a:p>
        </p:txBody>
      </p:sp>
    </p:spTree>
    <p:extLst>
      <p:ext uri="{BB962C8B-B14F-4D97-AF65-F5344CB8AC3E}">
        <p14:creationId xmlns:p14="http://schemas.microsoft.com/office/powerpoint/2010/main" val="1172136129"/>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93345" y="739726"/>
            <a:ext cx="7830194" cy="1494041"/>
          </a:xfrm>
        </p:spPr>
        <p:txBody>
          <a:bodyPr anchor="t"/>
          <a:lstStyle/>
          <a:p>
            <a:r>
              <a:rPr lang="en-US" sz="2353" b="1" u="sng" dirty="0"/>
              <a:t>Available now!</a:t>
            </a:r>
          </a:p>
          <a:p>
            <a:pPr marL="560134" indent="-560134">
              <a:buFont typeface="Wingdings" charset="2"/>
              <a:buChar char="ü"/>
            </a:pPr>
            <a:r>
              <a:rPr lang="en-US" sz="2353" dirty="0"/>
              <a:t>Promote your app from Dev Center</a:t>
            </a:r>
          </a:p>
          <a:p>
            <a:pPr marL="560134" indent="-560134">
              <a:buFont typeface="Wingdings" charset="2"/>
              <a:buChar char="ü"/>
            </a:pPr>
            <a:r>
              <a:rPr lang="en-US" sz="2353" dirty="0"/>
              <a:t>Auto-targeting </a:t>
            </a:r>
          </a:p>
          <a:p>
            <a:pPr marL="560134" indent="-560134">
              <a:buFont typeface="Wingdings" charset="2"/>
              <a:buChar char="ü"/>
            </a:pPr>
            <a:r>
              <a:rPr lang="en-US" sz="2353" dirty="0"/>
              <a:t>Age &amp; gender targeting - at no extra cost! </a:t>
            </a:r>
          </a:p>
          <a:p>
            <a:pPr marL="560134" indent="-560134">
              <a:buFont typeface="Wingdings" charset="2"/>
              <a:buChar char="ü"/>
            </a:pPr>
            <a:r>
              <a:rPr lang="en-US" sz="2353" dirty="0"/>
              <a:t>1</a:t>
            </a:r>
            <a:r>
              <a:rPr lang="en-US" sz="2353" baseline="30000" dirty="0"/>
              <a:t>st</a:t>
            </a:r>
            <a:r>
              <a:rPr lang="en-US" sz="2353" dirty="0"/>
              <a:t> Party App Install Tracking </a:t>
            </a:r>
            <a:r>
              <a:rPr lang="en-US" sz="2353" i="1" dirty="0"/>
              <a:t>(beta)</a:t>
            </a:r>
          </a:p>
          <a:p>
            <a:pPr marL="560134" indent="-560134">
              <a:buFont typeface="Wingdings" panose="05000000000000000000" pitchFamily="2" charset="2"/>
              <a:buChar char="ü"/>
            </a:pPr>
            <a:r>
              <a:rPr lang="en-US" sz="2353" dirty="0"/>
              <a:t>Cross promote your apps for free!</a:t>
            </a:r>
          </a:p>
          <a:p>
            <a:pPr marL="560134" indent="-560134">
              <a:buFont typeface="Wingdings" panose="05000000000000000000" pitchFamily="2" charset="2"/>
              <a:buChar char="ü"/>
            </a:pPr>
            <a:endParaRPr lang="en-US" sz="1372" dirty="0"/>
          </a:p>
          <a:p>
            <a:r>
              <a:rPr lang="en-US" sz="2353" b="1" u="sng" dirty="0"/>
              <a:t>Coming with Windows 10</a:t>
            </a:r>
          </a:p>
          <a:p>
            <a:pPr marL="560134" indent="-560134">
              <a:buFont typeface="Wingdings" panose="05000000000000000000" pitchFamily="2" charset="2"/>
              <a:buChar char="ü"/>
            </a:pPr>
            <a:r>
              <a:rPr lang="en-US" sz="2353" dirty="0"/>
              <a:t>BT &amp; App Category based targeting</a:t>
            </a:r>
          </a:p>
          <a:p>
            <a:pPr marL="560134" indent="-560134">
              <a:buFont typeface="Wingdings" panose="05000000000000000000" pitchFamily="2" charset="2"/>
              <a:buChar char="ü"/>
            </a:pPr>
            <a:r>
              <a:rPr lang="en-US" sz="2353" dirty="0"/>
              <a:t>Promote your app in new markets</a:t>
            </a:r>
          </a:p>
          <a:p>
            <a:pPr marL="560134" indent="-560134">
              <a:buFont typeface="Wingdings" panose="05000000000000000000" pitchFamily="2" charset="2"/>
              <a:buChar char="ü"/>
            </a:pPr>
            <a:r>
              <a:rPr lang="en-US" sz="2353" dirty="0"/>
              <a:t>Windows 10 campaign </a:t>
            </a:r>
            <a:r>
              <a:rPr lang="en-US" sz="2353"/>
              <a:t>attribution tracking </a:t>
            </a:r>
          </a:p>
          <a:p>
            <a:pPr marL="560134" indent="-560134">
              <a:buFont typeface="Wingdings" panose="05000000000000000000" pitchFamily="2" charset="2"/>
              <a:buChar char="ü"/>
            </a:pPr>
            <a:r>
              <a:rPr lang="en-US" sz="2353" dirty="0"/>
              <a:t>3</a:t>
            </a:r>
            <a:r>
              <a:rPr lang="en-US" sz="2353" baseline="30000" dirty="0"/>
              <a:t>rd</a:t>
            </a:r>
            <a:r>
              <a:rPr lang="en-US" sz="2353" dirty="0"/>
              <a:t> party install tracking analytics &amp; measurements </a:t>
            </a:r>
          </a:p>
          <a:p>
            <a:pPr marL="560134" indent="-560134">
              <a:buFont typeface="Wingdings" panose="05000000000000000000" pitchFamily="2" charset="2"/>
              <a:buChar char="ü"/>
            </a:pPr>
            <a:r>
              <a:rPr lang="en-US" sz="2353" dirty="0"/>
              <a:t>Flexible payment options</a:t>
            </a:r>
          </a:p>
          <a:p>
            <a:pPr marL="1132715" lvl="1" indent="-560134">
              <a:buFont typeface="Wingdings" panose="05000000000000000000" pitchFamily="2" charset="2"/>
              <a:buChar char="ü"/>
            </a:pPr>
            <a:r>
              <a:rPr lang="en-US" sz="1961" dirty="0"/>
              <a:t>Use your Publisher Earnings</a:t>
            </a:r>
          </a:p>
          <a:p>
            <a:pPr marL="1132715" lvl="1" indent="-560134">
              <a:buFont typeface="Wingdings" panose="05000000000000000000" pitchFamily="2" charset="2"/>
              <a:buChar char="ü"/>
            </a:pPr>
            <a:r>
              <a:rPr lang="en-US" sz="1961" dirty="0"/>
              <a:t>PayPal</a:t>
            </a:r>
          </a:p>
          <a:p>
            <a:pPr marL="560134" indent="-560134">
              <a:buFont typeface="Wingdings" panose="05000000000000000000" pitchFamily="2" charset="2"/>
              <a:buChar char="ü"/>
            </a:pPr>
            <a:r>
              <a:rPr lang="en-US" sz="2353" dirty="0"/>
              <a:t>Campaign budget increased to $10,000</a:t>
            </a:r>
          </a:p>
        </p:txBody>
      </p:sp>
      <p:sp>
        <p:nvSpPr>
          <p:cNvPr id="3" name="Title 2"/>
          <p:cNvSpPr>
            <a:spLocks noGrp="1"/>
          </p:cNvSpPr>
          <p:nvPr>
            <p:ph type="title"/>
          </p:nvPr>
        </p:nvSpPr>
        <p:spPr>
          <a:xfrm>
            <a:off x="311293" y="488"/>
            <a:ext cx="10879817" cy="899537"/>
          </a:xfrm>
        </p:spPr>
        <p:txBody>
          <a:bodyPr/>
          <a:lstStyle/>
          <a:p>
            <a:r>
              <a:rPr lang="en-US" sz="4800" dirty="0"/>
              <a:t>“Promote Your App” is better than ever!</a:t>
            </a:r>
          </a:p>
        </p:txBody>
      </p:sp>
      <p:pic>
        <p:nvPicPr>
          <p:cNvPr id="12" name="Picture 11" descr="Megaphon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4743" y="2383172"/>
            <a:ext cx="3766900" cy="3503216"/>
          </a:xfrm>
          <a:prstGeom prst="rect">
            <a:avLst/>
          </a:prstGeom>
        </p:spPr>
      </p:pic>
    </p:spTree>
    <p:extLst>
      <p:ext uri="{BB962C8B-B14F-4D97-AF65-F5344CB8AC3E}">
        <p14:creationId xmlns:p14="http://schemas.microsoft.com/office/powerpoint/2010/main" val="63023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Universal Windows apps are still </a:t>
            </a:r>
            <a:r>
              <a:rPr lang="en-US" dirty="0" err="1"/>
              <a:t>appx</a:t>
            </a:r>
            <a:r>
              <a:rPr lang="en-US" dirty="0"/>
              <a:t> packages…</a:t>
            </a:r>
          </a:p>
        </p:txBody>
      </p:sp>
    </p:spTree>
    <p:extLst>
      <p:ext uri="{BB962C8B-B14F-4D97-AF65-F5344CB8AC3E}">
        <p14:creationId xmlns:p14="http://schemas.microsoft.com/office/powerpoint/2010/main" val="2006541759"/>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Windows ad mediation</a:t>
            </a:r>
            <a:endParaRPr lang="en-US"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1558" y="1762912"/>
            <a:ext cx="3165308" cy="826936"/>
          </a:xfrm>
          <a:prstGeom prst="rect">
            <a:avLst/>
          </a:prstGeom>
        </p:spPr>
      </p:pic>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4199" y="1868013"/>
            <a:ext cx="2740025" cy="616733"/>
          </a:xfrm>
          <a:prstGeom prst="rect">
            <a:avLst/>
          </a:prstGeom>
        </p:spPr>
      </p:pic>
      <p:grpSp>
        <p:nvGrpSpPr>
          <p:cNvPr id="2" name="Group 1"/>
          <p:cNvGrpSpPr/>
          <p:nvPr/>
        </p:nvGrpSpPr>
        <p:grpSpPr>
          <a:xfrm>
            <a:off x="1322953" y="4698935"/>
            <a:ext cx="9546095" cy="821723"/>
            <a:chOff x="1223929" y="4792662"/>
            <a:chExt cx="9737514" cy="838200"/>
          </a:xfrm>
        </p:grpSpPr>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b="23816"/>
            <a:stretch/>
          </p:blipFill>
          <p:spPr>
            <a:xfrm>
              <a:off x="4729105" y="4792662"/>
              <a:ext cx="2010430" cy="820596"/>
            </a:xfrm>
            <a:prstGeom prst="rect">
              <a:avLst/>
            </a:prstGeom>
          </p:spPr>
        </p:pic>
        <p:pic>
          <p:nvPicPr>
            <p:cNvPr id="25" name="Picture 2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929" y="5014435"/>
              <a:ext cx="2216215" cy="616427"/>
            </a:xfrm>
            <a:prstGeom prst="rect">
              <a:avLst/>
            </a:prstGeom>
          </p:spPr>
        </p:pic>
        <p:pic>
          <p:nvPicPr>
            <p:cNvPr id="27" name="Picture 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28497" y="5003350"/>
              <a:ext cx="2932946" cy="475112"/>
            </a:xfrm>
            <a:prstGeom prst="rect">
              <a:avLst/>
            </a:prstGeom>
          </p:spPr>
        </p:pic>
      </p:grpSp>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44212" y="3297696"/>
            <a:ext cx="3492998" cy="728921"/>
          </a:xfrm>
          <a:prstGeom prst="rect">
            <a:avLst/>
          </a:prstGeom>
        </p:spPr>
      </p:pic>
      <p:pic>
        <p:nvPicPr>
          <p:cNvPr id="28" name="Picture 27"/>
          <p:cNvPicPr>
            <a:picLocks noChangeAspect="1"/>
          </p:cNvPicPr>
          <p:nvPr/>
        </p:nvPicPr>
        <p:blipFill rotWithShape="1">
          <a:blip r:embed="rId9"/>
          <a:srcRect l="29583" t="40370" r="30001" b="41853"/>
          <a:stretch/>
        </p:blipFill>
        <p:spPr>
          <a:xfrm>
            <a:off x="1837982" y="3177169"/>
            <a:ext cx="3735103" cy="924150"/>
          </a:xfrm>
          <a:prstGeom prst="rect">
            <a:avLst/>
          </a:prstGeom>
        </p:spPr>
      </p:pic>
      <p:pic>
        <p:nvPicPr>
          <p:cNvPr id="5" name="Picture 4"/>
          <p:cNvPicPr>
            <a:picLocks noChangeAspect="1"/>
          </p:cNvPicPr>
          <p:nvPr/>
        </p:nvPicPr>
        <p:blipFill rotWithShape="1">
          <a:blip r:embed="rId10">
            <a:extLst>
              <a:ext uri="{28A0092B-C50C-407E-A947-70E740481C1C}">
                <a14:useLocalDpi xmlns:a14="http://schemas.microsoft.com/office/drawing/2010/main" val="0"/>
              </a:ext>
            </a:extLst>
          </a:blip>
          <a:srcRect l="20429" t="41285" r="21086" b="41284"/>
          <a:stretch/>
        </p:blipFill>
        <p:spPr>
          <a:xfrm>
            <a:off x="8635871" y="1896074"/>
            <a:ext cx="3118397" cy="560611"/>
          </a:xfrm>
          <a:prstGeom prst="rect">
            <a:avLst/>
          </a:prstGeom>
        </p:spPr>
      </p:pic>
    </p:spTree>
    <p:extLst>
      <p:ext uri="{BB962C8B-B14F-4D97-AF65-F5344CB8AC3E}">
        <p14:creationId xmlns:p14="http://schemas.microsoft.com/office/powerpoint/2010/main" val="1145075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430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nvPr>
        </p:nvGraphicFramePr>
        <p:xfrm>
          <a:off x="493346" y="719667"/>
          <a:ext cx="11280011" cy="54186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90391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graphicEl>
                                              <a:dgm id="{799E80D2-8BD2-498F-88D1-0EB00581178B}"/>
                                            </p:graphicEl>
                                          </p:spTgt>
                                        </p:tgtEl>
                                        <p:attrNameLst>
                                          <p:attrName>style.visibility</p:attrName>
                                        </p:attrNameLst>
                                      </p:cBhvr>
                                      <p:to>
                                        <p:strVal val="visible"/>
                                      </p:to>
                                    </p:set>
                                    <p:animEffect transition="in" filter="fade">
                                      <p:cBhvr>
                                        <p:cTn id="7" dur="500"/>
                                        <p:tgtEl>
                                          <p:spTgt spid="4">
                                            <p:graphicEl>
                                              <a:dgm id="{799E80D2-8BD2-498F-88D1-0EB00581178B}"/>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graphicEl>
                                              <a:dgm id="{AA97310C-0DEE-4233-9BBF-A516AC7E1D67}"/>
                                            </p:graphicEl>
                                          </p:spTgt>
                                        </p:tgtEl>
                                        <p:attrNameLst>
                                          <p:attrName>style.visibility</p:attrName>
                                        </p:attrNameLst>
                                      </p:cBhvr>
                                      <p:to>
                                        <p:strVal val="visible"/>
                                      </p:to>
                                    </p:set>
                                    <p:animEffect transition="in" filter="fade">
                                      <p:cBhvr>
                                        <p:cTn id="12" dur="500"/>
                                        <p:tgtEl>
                                          <p:spTgt spid="4">
                                            <p:graphicEl>
                                              <a:dgm id="{AA97310C-0DEE-4233-9BBF-A516AC7E1D6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graphicEl>
                                              <a:dgm id="{8C620836-866F-4733-88F9-ADF33ED3B83F}"/>
                                            </p:graphicEl>
                                          </p:spTgt>
                                        </p:tgtEl>
                                        <p:attrNameLst>
                                          <p:attrName>style.visibility</p:attrName>
                                        </p:attrNameLst>
                                      </p:cBhvr>
                                      <p:to>
                                        <p:strVal val="visible"/>
                                      </p:to>
                                    </p:set>
                                    <p:animEffect transition="in" filter="fade">
                                      <p:cBhvr>
                                        <p:cTn id="17" dur="500"/>
                                        <p:tgtEl>
                                          <p:spTgt spid="4">
                                            <p:graphicEl>
                                              <a:dgm id="{8C620836-866F-4733-88F9-ADF33ED3B83F}"/>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smtClean="0"/>
              <a:t>Incremental updates</a:t>
            </a:r>
            <a:endParaRPr lang="en-US" dirty="0"/>
          </a:p>
        </p:txBody>
      </p:sp>
    </p:spTree>
    <p:extLst>
      <p:ext uri="{BB962C8B-B14F-4D97-AF65-F5344CB8AC3E}">
        <p14:creationId xmlns:p14="http://schemas.microsoft.com/office/powerpoint/2010/main" val="4178087782"/>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23"/>
          <p:cNvSpPr>
            <a:spLocks noChangeArrowheads="1"/>
          </p:cNvSpPr>
          <p:nvPr/>
        </p:nvSpPr>
        <p:spPr bwMode="auto">
          <a:xfrm>
            <a:off x="8409941" y="4121862"/>
            <a:ext cx="2728937" cy="1195232"/>
          </a:xfrm>
          <a:prstGeom prst="rect">
            <a:avLst/>
          </a:prstGeom>
          <a:solidFill>
            <a:srgbClr val="525252"/>
          </a:solidFill>
          <a:ln>
            <a:noFill/>
          </a:ln>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2</a:t>
            </a:r>
          </a:p>
        </p:txBody>
      </p:sp>
      <p:sp>
        <p:nvSpPr>
          <p:cNvPr id="187" name="Rectangle 23"/>
          <p:cNvSpPr>
            <a:spLocks noChangeArrowheads="1"/>
          </p:cNvSpPr>
          <p:nvPr/>
        </p:nvSpPr>
        <p:spPr bwMode="auto">
          <a:xfrm>
            <a:off x="8412652" y="4118395"/>
            <a:ext cx="2728937" cy="1195232"/>
          </a:xfrm>
          <a:prstGeom prst="rect">
            <a:avLst/>
          </a:prstGeom>
          <a:solidFill>
            <a:srgbClr val="008272"/>
          </a:solidFill>
          <a:ln>
            <a:noFill/>
          </a:ln>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2</a:t>
            </a:r>
          </a:p>
        </p:txBody>
      </p:sp>
      <p:sp>
        <p:nvSpPr>
          <p:cNvPr id="16" name="Rectangle 10"/>
          <p:cNvSpPr>
            <a:spLocks noChangeArrowheads="1"/>
          </p:cNvSpPr>
          <p:nvPr/>
        </p:nvSpPr>
        <p:spPr bwMode="auto">
          <a:xfrm>
            <a:off x="976597" y="2278589"/>
            <a:ext cx="2728937" cy="596061"/>
          </a:xfrm>
          <a:prstGeom prst="rect">
            <a:avLst/>
          </a:prstGeom>
          <a:solidFill>
            <a:srgbClr val="002050"/>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Windows App V1.0</a:t>
            </a:r>
          </a:p>
        </p:txBody>
      </p:sp>
      <p:sp>
        <p:nvSpPr>
          <p:cNvPr id="29" name="Rectangle 23"/>
          <p:cNvSpPr>
            <a:spLocks noChangeArrowheads="1"/>
          </p:cNvSpPr>
          <p:nvPr/>
        </p:nvSpPr>
        <p:spPr bwMode="auto">
          <a:xfrm>
            <a:off x="976597" y="4126219"/>
            <a:ext cx="2728937" cy="1269935"/>
          </a:xfrm>
          <a:prstGeom prst="rect">
            <a:avLst/>
          </a:prstGeom>
          <a:solidFill>
            <a:srgbClr val="0078D7"/>
          </a:solidFill>
          <a:ln>
            <a:noFill/>
          </a:ln>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2</a:t>
            </a:r>
          </a:p>
        </p:txBody>
      </p:sp>
      <p:sp>
        <p:nvSpPr>
          <p:cNvPr id="64" name="Rectangle 36"/>
          <p:cNvSpPr>
            <a:spLocks noChangeArrowheads="1"/>
          </p:cNvSpPr>
          <p:nvPr/>
        </p:nvSpPr>
        <p:spPr bwMode="auto">
          <a:xfrm>
            <a:off x="2047327" y="4238299"/>
            <a:ext cx="502683" cy="502683"/>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65" name="Rectangle 38"/>
          <p:cNvSpPr>
            <a:spLocks noChangeArrowheads="1"/>
          </p:cNvSpPr>
          <p:nvPr/>
        </p:nvSpPr>
        <p:spPr bwMode="auto">
          <a:xfrm>
            <a:off x="2047327" y="4778332"/>
            <a:ext cx="502683" cy="499571"/>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89" name="Rectangle 36"/>
          <p:cNvSpPr>
            <a:spLocks noChangeArrowheads="1"/>
          </p:cNvSpPr>
          <p:nvPr/>
        </p:nvSpPr>
        <p:spPr bwMode="auto">
          <a:xfrm>
            <a:off x="2579085" y="4238299"/>
            <a:ext cx="502683" cy="502683"/>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90" name="Rectangle 38"/>
          <p:cNvSpPr>
            <a:spLocks noChangeArrowheads="1"/>
          </p:cNvSpPr>
          <p:nvPr/>
        </p:nvSpPr>
        <p:spPr bwMode="auto">
          <a:xfrm>
            <a:off x="2579085" y="4778332"/>
            <a:ext cx="502683" cy="499571"/>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15" name="Rectangle 9"/>
          <p:cNvSpPr>
            <a:spLocks noChangeArrowheads="1"/>
          </p:cNvSpPr>
          <p:nvPr/>
        </p:nvSpPr>
        <p:spPr bwMode="auto">
          <a:xfrm>
            <a:off x="976597" y="2906086"/>
            <a:ext cx="2728937" cy="1195233"/>
          </a:xfrm>
          <a:prstGeom prst="rect">
            <a:avLst/>
          </a:prstGeom>
          <a:solidFill>
            <a:srgbClr val="525252"/>
          </a:solidFill>
          <a:ln>
            <a:noFill/>
          </a:ln>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1</a:t>
            </a:r>
          </a:p>
        </p:txBody>
      </p:sp>
      <p:sp>
        <p:nvSpPr>
          <p:cNvPr id="42" name="Rectangle 36"/>
          <p:cNvSpPr>
            <a:spLocks noChangeArrowheads="1"/>
          </p:cNvSpPr>
          <p:nvPr/>
        </p:nvSpPr>
        <p:spPr bwMode="auto">
          <a:xfrm>
            <a:off x="2047327" y="2985719"/>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44" name="Rectangle 38"/>
          <p:cNvSpPr>
            <a:spLocks noChangeArrowheads="1"/>
          </p:cNvSpPr>
          <p:nvPr/>
        </p:nvSpPr>
        <p:spPr bwMode="auto">
          <a:xfrm>
            <a:off x="2047327" y="3525752"/>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87" name="Rectangle 36"/>
          <p:cNvSpPr>
            <a:spLocks noChangeArrowheads="1"/>
          </p:cNvSpPr>
          <p:nvPr/>
        </p:nvSpPr>
        <p:spPr bwMode="auto">
          <a:xfrm>
            <a:off x="2579085" y="2985719"/>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88" name="Rectangle 38"/>
          <p:cNvSpPr>
            <a:spLocks noChangeArrowheads="1"/>
          </p:cNvSpPr>
          <p:nvPr/>
        </p:nvSpPr>
        <p:spPr bwMode="auto">
          <a:xfrm>
            <a:off x="2579085" y="3525752"/>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93" name="Rectangle 36"/>
          <p:cNvSpPr>
            <a:spLocks noChangeArrowheads="1"/>
          </p:cNvSpPr>
          <p:nvPr/>
        </p:nvSpPr>
        <p:spPr bwMode="auto">
          <a:xfrm>
            <a:off x="3110843" y="2987013"/>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94" name="Rectangle 38"/>
          <p:cNvSpPr>
            <a:spLocks noChangeArrowheads="1"/>
          </p:cNvSpPr>
          <p:nvPr/>
        </p:nvSpPr>
        <p:spPr bwMode="auto">
          <a:xfrm>
            <a:off x="3110843" y="3527046"/>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sp>
        <p:nvSpPr>
          <p:cNvPr id="95" name="Rectangle 36"/>
          <p:cNvSpPr>
            <a:spLocks noChangeArrowheads="1"/>
          </p:cNvSpPr>
          <p:nvPr/>
        </p:nvSpPr>
        <p:spPr bwMode="auto">
          <a:xfrm>
            <a:off x="3110843" y="4239593"/>
            <a:ext cx="502683" cy="502683"/>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96" name="Rectangle 38"/>
          <p:cNvSpPr>
            <a:spLocks noChangeArrowheads="1"/>
          </p:cNvSpPr>
          <p:nvPr/>
        </p:nvSpPr>
        <p:spPr bwMode="auto">
          <a:xfrm>
            <a:off x="3110843" y="4779626"/>
            <a:ext cx="502683" cy="499571"/>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sp>
        <p:nvSpPr>
          <p:cNvPr id="100" name="Rectangle 10"/>
          <p:cNvSpPr>
            <a:spLocks noChangeArrowheads="1"/>
          </p:cNvSpPr>
          <p:nvPr/>
        </p:nvSpPr>
        <p:spPr bwMode="auto">
          <a:xfrm>
            <a:off x="8411764" y="2278589"/>
            <a:ext cx="2728937" cy="596061"/>
          </a:xfrm>
          <a:prstGeom prst="rect">
            <a:avLst/>
          </a:prstGeom>
          <a:solidFill>
            <a:srgbClr val="002050"/>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Windows App V2.0</a:t>
            </a:r>
          </a:p>
        </p:txBody>
      </p:sp>
      <p:sp>
        <p:nvSpPr>
          <p:cNvPr id="107" name="Rectangle 36"/>
          <p:cNvSpPr>
            <a:spLocks noChangeArrowheads="1"/>
          </p:cNvSpPr>
          <p:nvPr/>
        </p:nvSpPr>
        <p:spPr bwMode="auto">
          <a:xfrm>
            <a:off x="9480671" y="4201495"/>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108" name="Rectangle 38"/>
          <p:cNvSpPr>
            <a:spLocks noChangeArrowheads="1"/>
          </p:cNvSpPr>
          <p:nvPr/>
        </p:nvSpPr>
        <p:spPr bwMode="auto">
          <a:xfrm>
            <a:off x="9480671" y="4741528"/>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113" name="Rectangle 36"/>
          <p:cNvSpPr>
            <a:spLocks noChangeArrowheads="1"/>
          </p:cNvSpPr>
          <p:nvPr/>
        </p:nvSpPr>
        <p:spPr bwMode="auto">
          <a:xfrm>
            <a:off x="10012429" y="4201495"/>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114" name="Rectangle 38"/>
          <p:cNvSpPr>
            <a:spLocks noChangeArrowheads="1"/>
          </p:cNvSpPr>
          <p:nvPr/>
        </p:nvSpPr>
        <p:spPr bwMode="auto">
          <a:xfrm>
            <a:off x="10012429" y="4741528"/>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119" name="Rectangle 36"/>
          <p:cNvSpPr>
            <a:spLocks noChangeArrowheads="1"/>
          </p:cNvSpPr>
          <p:nvPr/>
        </p:nvSpPr>
        <p:spPr bwMode="auto">
          <a:xfrm>
            <a:off x="10544187" y="4202789"/>
            <a:ext cx="502683" cy="50268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120" name="Rectangle 38"/>
          <p:cNvSpPr>
            <a:spLocks noChangeArrowheads="1"/>
          </p:cNvSpPr>
          <p:nvPr/>
        </p:nvSpPr>
        <p:spPr bwMode="auto">
          <a:xfrm>
            <a:off x="10544187" y="4742822"/>
            <a:ext cx="502683" cy="499571"/>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grpSp>
        <p:nvGrpSpPr>
          <p:cNvPr id="131" name="Group 130"/>
          <p:cNvGrpSpPr/>
          <p:nvPr/>
        </p:nvGrpSpPr>
        <p:grpSpPr>
          <a:xfrm>
            <a:off x="976597" y="2908975"/>
            <a:ext cx="2728937" cy="1195233"/>
            <a:chOff x="996179" y="2278062"/>
            <a:chExt cx="2783658" cy="1219200"/>
          </a:xfrm>
        </p:grpSpPr>
        <p:sp>
          <p:nvSpPr>
            <p:cNvPr id="132" name="Rectangle 9"/>
            <p:cNvSpPr>
              <a:spLocks noChangeArrowheads="1"/>
            </p:cNvSpPr>
            <p:nvPr/>
          </p:nvSpPr>
          <p:spPr bwMode="auto">
            <a:xfrm>
              <a:off x="996179" y="2278062"/>
              <a:ext cx="2783658" cy="121920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1</a:t>
              </a:r>
            </a:p>
          </p:txBody>
        </p:sp>
        <p:sp>
          <p:nvSpPr>
            <p:cNvPr id="133" name="Rectangle 36"/>
            <p:cNvSpPr>
              <a:spLocks noChangeArrowheads="1"/>
            </p:cNvSpPr>
            <p:nvPr/>
          </p:nvSpPr>
          <p:spPr bwMode="auto">
            <a:xfrm>
              <a:off x="2088379" y="2359292"/>
              <a:ext cx="512763" cy="512763"/>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134" name="Rectangle 38"/>
            <p:cNvSpPr>
              <a:spLocks noChangeArrowheads="1"/>
            </p:cNvSpPr>
            <p:nvPr/>
          </p:nvSpPr>
          <p:spPr bwMode="auto">
            <a:xfrm>
              <a:off x="2088379" y="2910154"/>
              <a:ext cx="512763" cy="509588"/>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135" name="Rectangle 36"/>
            <p:cNvSpPr>
              <a:spLocks noChangeArrowheads="1"/>
            </p:cNvSpPr>
            <p:nvPr/>
          </p:nvSpPr>
          <p:spPr bwMode="auto">
            <a:xfrm>
              <a:off x="2630800" y="2359292"/>
              <a:ext cx="512763" cy="512763"/>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136" name="Rectangle 38"/>
            <p:cNvSpPr>
              <a:spLocks noChangeArrowheads="1"/>
            </p:cNvSpPr>
            <p:nvPr/>
          </p:nvSpPr>
          <p:spPr bwMode="auto">
            <a:xfrm>
              <a:off x="2630800" y="2910154"/>
              <a:ext cx="512763" cy="509588"/>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137" name="Rectangle 36"/>
            <p:cNvSpPr>
              <a:spLocks noChangeArrowheads="1"/>
            </p:cNvSpPr>
            <p:nvPr/>
          </p:nvSpPr>
          <p:spPr bwMode="auto">
            <a:xfrm>
              <a:off x="3173221" y="2360612"/>
              <a:ext cx="512763" cy="512763"/>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138" name="Rectangle 38"/>
            <p:cNvSpPr>
              <a:spLocks noChangeArrowheads="1"/>
            </p:cNvSpPr>
            <p:nvPr/>
          </p:nvSpPr>
          <p:spPr bwMode="auto">
            <a:xfrm>
              <a:off x="3173221" y="2911474"/>
              <a:ext cx="512763" cy="509588"/>
            </a:xfrm>
            <a:prstGeom prst="rect">
              <a:avLst/>
            </a:prstGeom>
            <a:solidFill>
              <a:srgbClr val="B4A0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grpSp>
      <p:sp>
        <p:nvSpPr>
          <p:cNvPr id="139" name="Right Arrow 138"/>
          <p:cNvSpPr/>
          <p:nvPr/>
        </p:nvSpPr>
        <p:spPr bwMode="auto">
          <a:xfrm>
            <a:off x="3705534" y="3354298"/>
            <a:ext cx="978722" cy="298808"/>
          </a:xfrm>
          <a:prstGeom prst="rightArrow">
            <a:avLst/>
          </a:prstGeom>
          <a:solidFill>
            <a:srgbClr val="6821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0" name="Right Arrow 139"/>
          <p:cNvSpPr/>
          <p:nvPr/>
        </p:nvSpPr>
        <p:spPr bwMode="auto">
          <a:xfrm rot="10800000">
            <a:off x="7515339" y="3348851"/>
            <a:ext cx="904020" cy="298808"/>
          </a:xfrm>
          <a:prstGeom prst="rightArrow">
            <a:avLst/>
          </a:prstGeom>
          <a:solidFill>
            <a:srgbClr val="6821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55" name="Group 154"/>
          <p:cNvGrpSpPr/>
          <p:nvPr/>
        </p:nvGrpSpPr>
        <p:grpSpPr>
          <a:xfrm>
            <a:off x="8411764" y="2910443"/>
            <a:ext cx="2728937" cy="1195233"/>
            <a:chOff x="8580437" y="2282507"/>
            <a:chExt cx="2783658" cy="1219200"/>
          </a:xfrm>
        </p:grpSpPr>
        <p:sp>
          <p:nvSpPr>
            <p:cNvPr id="148" name="Rectangle 9"/>
            <p:cNvSpPr>
              <a:spLocks noChangeArrowheads="1"/>
            </p:cNvSpPr>
            <p:nvPr/>
          </p:nvSpPr>
          <p:spPr bwMode="auto">
            <a:xfrm>
              <a:off x="8580437" y="2282507"/>
              <a:ext cx="2783658" cy="1219200"/>
            </a:xfrm>
            <a:prstGeom prst="rect">
              <a:avLst/>
            </a:prstGeom>
            <a:solidFill>
              <a:srgbClr val="525252"/>
            </a:solidFill>
            <a:ln>
              <a:noFill/>
            </a:ln>
          </p:spPr>
          <p:txBody>
            <a:bodyPr vert="horz" wrap="square" lIns="89642" tIns="44821" rIns="89642" bIns="44821" numCol="1" anchor="ctr" anchorCtr="0" compatLnSpc="1">
              <a:prstTxWarp prst="textNoShape">
                <a:avLst/>
              </a:prstTxWarp>
            </a:bodyPr>
            <a:lstStyle/>
            <a:p>
              <a:pPr defTabSz="914367"/>
              <a:r>
                <a:rPr lang="en-US" sz="2157" dirty="0">
                  <a:solidFill>
                    <a:srgbClr val="FFFFFF"/>
                  </a:solidFill>
                  <a:latin typeface="Segoe UI"/>
                </a:rPr>
                <a:t>File 1</a:t>
              </a:r>
            </a:p>
          </p:txBody>
        </p:sp>
        <p:sp>
          <p:nvSpPr>
            <p:cNvPr id="149" name="Rectangle 36"/>
            <p:cNvSpPr>
              <a:spLocks noChangeArrowheads="1"/>
            </p:cNvSpPr>
            <p:nvPr/>
          </p:nvSpPr>
          <p:spPr bwMode="auto">
            <a:xfrm>
              <a:off x="9672637" y="2363737"/>
              <a:ext cx="512763" cy="51276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150" name="Rectangle 38"/>
            <p:cNvSpPr>
              <a:spLocks noChangeArrowheads="1"/>
            </p:cNvSpPr>
            <p:nvPr/>
          </p:nvSpPr>
          <p:spPr bwMode="auto">
            <a:xfrm>
              <a:off x="9672637" y="2914599"/>
              <a:ext cx="512763" cy="509588"/>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151" name="Rectangle 36"/>
            <p:cNvSpPr>
              <a:spLocks noChangeArrowheads="1"/>
            </p:cNvSpPr>
            <p:nvPr/>
          </p:nvSpPr>
          <p:spPr bwMode="auto">
            <a:xfrm>
              <a:off x="10215058" y="2363737"/>
              <a:ext cx="512763" cy="51276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152" name="Rectangle 38"/>
            <p:cNvSpPr>
              <a:spLocks noChangeArrowheads="1"/>
            </p:cNvSpPr>
            <p:nvPr/>
          </p:nvSpPr>
          <p:spPr bwMode="auto">
            <a:xfrm>
              <a:off x="10215058" y="2914599"/>
              <a:ext cx="512763" cy="509588"/>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153" name="Rectangle 36"/>
            <p:cNvSpPr>
              <a:spLocks noChangeArrowheads="1"/>
            </p:cNvSpPr>
            <p:nvPr/>
          </p:nvSpPr>
          <p:spPr bwMode="auto">
            <a:xfrm>
              <a:off x="10757479" y="2365057"/>
              <a:ext cx="512763" cy="512763"/>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154" name="Rectangle 38"/>
            <p:cNvSpPr>
              <a:spLocks noChangeArrowheads="1"/>
            </p:cNvSpPr>
            <p:nvPr/>
          </p:nvSpPr>
          <p:spPr bwMode="auto">
            <a:xfrm>
              <a:off x="10757479" y="2915919"/>
              <a:ext cx="512763" cy="509588"/>
            </a:xfrm>
            <a:prstGeom prst="rect">
              <a:avLst/>
            </a:prstGeom>
            <a:solidFill>
              <a:srgbClr val="969696"/>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grpSp>
      <p:grpSp>
        <p:nvGrpSpPr>
          <p:cNvPr id="165" name="Group 164"/>
          <p:cNvGrpSpPr/>
          <p:nvPr/>
        </p:nvGrpSpPr>
        <p:grpSpPr>
          <a:xfrm>
            <a:off x="2053551" y="4238578"/>
            <a:ext cx="1566199" cy="1040898"/>
            <a:chOff x="2094728" y="3645983"/>
            <a:chExt cx="1597605" cy="1061770"/>
          </a:xfrm>
        </p:grpSpPr>
        <p:sp>
          <p:nvSpPr>
            <p:cNvPr id="162" name="Rectangle 36"/>
            <p:cNvSpPr>
              <a:spLocks noChangeArrowheads="1"/>
            </p:cNvSpPr>
            <p:nvPr/>
          </p:nvSpPr>
          <p:spPr bwMode="auto">
            <a:xfrm>
              <a:off x="2094728" y="3645983"/>
              <a:ext cx="512763" cy="512763"/>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1</a:t>
              </a:r>
            </a:p>
          </p:txBody>
        </p:sp>
        <p:sp>
          <p:nvSpPr>
            <p:cNvPr id="163" name="Rectangle 38"/>
            <p:cNvSpPr>
              <a:spLocks noChangeArrowheads="1"/>
            </p:cNvSpPr>
            <p:nvPr/>
          </p:nvSpPr>
          <p:spPr bwMode="auto">
            <a:xfrm>
              <a:off x="2637149" y="4196845"/>
              <a:ext cx="512763" cy="509588"/>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4</a:t>
              </a:r>
            </a:p>
          </p:txBody>
        </p:sp>
        <p:sp>
          <p:nvSpPr>
            <p:cNvPr id="164" name="Rectangle 38"/>
            <p:cNvSpPr>
              <a:spLocks noChangeArrowheads="1"/>
            </p:cNvSpPr>
            <p:nvPr/>
          </p:nvSpPr>
          <p:spPr bwMode="auto">
            <a:xfrm>
              <a:off x="3179570" y="4198165"/>
              <a:ext cx="512763" cy="509588"/>
            </a:xfrm>
            <a:prstGeom prst="rect">
              <a:avLst/>
            </a:prstGeom>
            <a:solidFill>
              <a:srgbClr val="00BCF2"/>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6</a:t>
              </a:r>
            </a:p>
          </p:txBody>
        </p:sp>
      </p:grpSp>
      <p:sp>
        <p:nvSpPr>
          <p:cNvPr id="167" name="Equal 166"/>
          <p:cNvSpPr/>
          <p:nvPr/>
        </p:nvSpPr>
        <p:spPr bwMode="auto">
          <a:xfrm>
            <a:off x="978402" y="2904248"/>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8" name="Equal 167"/>
          <p:cNvSpPr/>
          <p:nvPr/>
        </p:nvSpPr>
        <p:spPr bwMode="auto">
          <a:xfrm>
            <a:off x="8419358" y="2904248"/>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9" name="TextBox 168"/>
          <p:cNvSpPr txBox="1"/>
          <p:nvPr/>
        </p:nvSpPr>
        <p:spPr>
          <a:xfrm>
            <a:off x="5067067" y="2298018"/>
            <a:ext cx="1775954"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404040"/>
                    </a:gs>
                    <a:gs pos="30000">
                      <a:srgbClr val="404040"/>
                    </a:gs>
                  </a:gsLst>
                  <a:lin ang="5400000" scaled="0"/>
                </a:gradFill>
                <a:latin typeface="Segoe UI"/>
              </a:rPr>
              <a:t>Shared file</a:t>
            </a:r>
          </a:p>
        </p:txBody>
      </p:sp>
      <p:sp>
        <p:nvSpPr>
          <p:cNvPr id="170" name="Right Arrow 169"/>
          <p:cNvSpPr/>
          <p:nvPr/>
        </p:nvSpPr>
        <p:spPr bwMode="auto">
          <a:xfrm>
            <a:off x="4376941" y="4479524"/>
            <a:ext cx="3361593" cy="597617"/>
          </a:xfrm>
          <a:prstGeom prst="rightArrow">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1961" dirty="0">
                <a:gradFill>
                  <a:gsLst>
                    <a:gs pos="0">
                      <a:srgbClr val="FFFFFF"/>
                    </a:gs>
                    <a:gs pos="100000">
                      <a:srgbClr val="FFFFFF"/>
                    </a:gs>
                  </a:gsLst>
                  <a:lin ang="5400000" scaled="0"/>
                </a:gradFill>
                <a:latin typeface="Segoe UI"/>
                <a:ea typeface="Segoe UI" pitchFamily="34" charset="0"/>
                <a:cs typeface="Segoe UI" pitchFamily="34" charset="0"/>
              </a:rPr>
              <a:t>Copy identical file blocks</a:t>
            </a:r>
          </a:p>
        </p:txBody>
      </p:sp>
      <p:sp>
        <p:nvSpPr>
          <p:cNvPr id="171" name="Equal 170"/>
          <p:cNvSpPr/>
          <p:nvPr/>
        </p:nvSpPr>
        <p:spPr bwMode="auto">
          <a:xfrm>
            <a:off x="2030700" y="4211099"/>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2" name="Equal 171"/>
          <p:cNvSpPr/>
          <p:nvPr/>
        </p:nvSpPr>
        <p:spPr bwMode="auto">
          <a:xfrm>
            <a:off x="2570620" y="4744328"/>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3" name="Equal 172"/>
          <p:cNvSpPr/>
          <p:nvPr/>
        </p:nvSpPr>
        <p:spPr bwMode="auto">
          <a:xfrm>
            <a:off x="3106704" y="4744328"/>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4" name="Equal 173"/>
          <p:cNvSpPr/>
          <p:nvPr/>
        </p:nvSpPr>
        <p:spPr bwMode="auto">
          <a:xfrm>
            <a:off x="9480670" y="4187990"/>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5" name="Equal 174"/>
          <p:cNvSpPr/>
          <p:nvPr/>
        </p:nvSpPr>
        <p:spPr bwMode="auto">
          <a:xfrm>
            <a:off x="10012428" y="4704221"/>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6" name="Equal 175"/>
          <p:cNvSpPr/>
          <p:nvPr/>
        </p:nvSpPr>
        <p:spPr bwMode="auto">
          <a:xfrm>
            <a:off x="10547216" y="4719477"/>
            <a:ext cx="288160" cy="332812"/>
          </a:xfrm>
          <a:prstGeom prst="mathEqual">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7" name="Right Arrow 176"/>
          <p:cNvSpPr/>
          <p:nvPr/>
        </p:nvSpPr>
        <p:spPr bwMode="auto">
          <a:xfrm>
            <a:off x="4376941" y="1636150"/>
            <a:ext cx="3361593" cy="597617"/>
          </a:xfrm>
          <a:prstGeom prst="rightArrow">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1961" dirty="0">
                <a:gradFill>
                  <a:gsLst>
                    <a:gs pos="0">
                      <a:srgbClr val="FFFFFF"/>
                    </a:gs>
                    <a:gs pos="100000">
                      <a:srgbClr val="FFFFFF"/>
                    </a:gs>
                  </a:gsLst>
                  <a:lin ang="5400000" scaled="0"/>
                </a:gradFill>
                <a:latin typeface="Segoe UI"/>
                <a:ea typeface="Segoe UI" pitchFamily="34" charset="0"/>
                <a:cs typeface="Segoe UI" pitchFamily="34" charset="0"/>
              </a:rPr>
              <a:t>App update</a:t>
            </a:r>
          </a:p>
        </p:txBody>
      </p:sp>
      <p:sp>
        <p:nvSpPr>
          <p:cNvPr id="189" name="Rectangle 38"/>
          <p:cNvSpPr>
            <a:spLocks noChangeArrowheads="1"/>
          </p:cNvSpPr>
          <p:nvPr/>
        </p:nvSpPr>
        <p:spPr bwMode="auto">
          <a:xfrm>
            <a:off x="9483383" y="4738060"/>
            <a:ext cx="502683" cy="499571"/>
          </a:xfrm>
          <a:prstGeom prst="rect">
            <a:avLst/>
          </a:prstGeom>
          <a:solidFill>
            <a:srgbClr val="00B294"/>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2</a:t>
            </a:r>
          </a:p>
        </p:txBody>
      </p:sp>
      <p:sp>
        <p:nvSpPr>
          <p:cNvPr id="190" name="Rectangle 36"/>
          <p:cNvSpPr>
            <a:spLocks noChangeArrowheads="1"/>
          </p:cNvSpPr>
          <p:nvPr/>
        </p:nvSpPr>
        <p:spPr bwMode="auto">
          <a:xfrm>
            <a:off x="10015141" y="4198028"/>
            <a:ext cx="502683" cy="502683"/>
          </a:xfrm>
          <a:prstGeom prst="rect">
            <a:avLst/>
          </a:prstGeom>
          <a:solidFill>
            <a:srgbClr val="00B294"/>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3</a:t>
            </a:r>
          </a:p>
        </p:txBody>
      </p:sp>
      <p:sp>
        <p:nvSpPr>
          <p:cNvPr id="192" name="Rectangle 36"/>
          <p:cNvSpPr>
            <a:spLocks noChangeArrowheads="1"/>
          </p:cNvSpPr>
          <p:nvPr/>
        </p:nvSpPr>
        <p:spPr bwMode="auto">
          <a:xfrm>
            <a:off x="10546899" y="4199322"/>
            <a:ext cx="502683" cy="502683"/>
          </a:xfrm>
          <a:prstGeom prst="rect">
            <a:avLst/>
          </a:prstGeom>
          <a:solidFill>
            <a:srgbClr val="00B294"/>
          </a:solidFill>
          <a:ln>
            <a:noFill/>
          </a:ln>
        </p:spPr>
        <p:txBody>
          <a:bodyPr vert="horz" wrap="square" lIns="89642" tIns="44821" rIns="89642" bIns="44821" numCol="1" anchor="ctr" anchorCtr="0" compatLnSpc="1">
            <a:prstTxWarp prst="textNoShape">
              <a:avLst/>
            </a:prstTxWarp>
          </a:bodyPr>
          <a:lstStyle/>
          <a:p>
            <a:pPr algn="ctr" defTabSz="914367"/>
            <a:r>
              <a:rPr lang="en-US" sz="2157" dirty="0">
                <a:solidFill>
                  <a:srgbClr val="FFFFFF"/>
                </a:solidFill>
                <a:latin typeface="Segoe UI"/>
              </a:rPr>
              <a:t>5</a:t>
            </a:r>
          </a:p>
        </p:txBody>
      </p:sp>
      <p:sp>
        <p:nvSpPr>
          <p:cNvPr id="199" name="Bent-Up Arrow 198"/>
          <p:cNvSpPr/>
          <p:nvPr/>
        </p:nvSpPr>
        <p:spPr bwMode="auto">
          <a:xfrm rot="16200000" flipH="1">
            <a:off x="9741617" y="2816599"/>
            <a:ext cx="3585699" cy="776590"/>
          </a:xfrm>
          <a:prstGeom prst="bentUpArrow">
            <a:avLst>
              <a:gd name="adj1" fmla="val 38379"/>
              <a:gd name="adj2" fmla="val 32298"/>
              <a:gd name="adj3" fmla="val 38380"/>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1961" dirty="0">
                <a:gradFill>
                  <a:gsLst>
                    <a:gs pos="0">
                      <a:srgbClr val="FFFFFF"/>
                    </a:gs>
                    <a:gs pos="100000">
                      <a:srgbClr val="FFFFFF"/>
                    </a:gs>
                  </a:gsLst>
                  <a:lin ang="5400000" scaled="0"/>
                </a:gradFill>
                <a:latin typeface="Segoe UI"/>
                <a:ea typeface="Segoe UI" pitchFamily="34" charset="0"/>
                <a:cs typeface="Segoe UI" pitchFamily="34" charset="0"/>
              </a:rPr>
              <a:t>Download </a:t>
            </a:r>
          </a:p>
        </p:txBody>
      </p:sp>
      <p:pic>
        <p:nvPicPr>
          <p:cNvPr id="200" name="Picture 199"/>
          <p:cNvPicPr>
            <a:picLocks noChangeAspect="1"/>
          </p:cNvPicPr>
          <p:nvPr/>
        </p:nvPicPr>
        <p:blipFill>
          <a:blip r:embed="rId2"/>
          <a:stretch>
            <a:fillRect/>
          </a:stretch>
        </p:blipFill>
        <p:spPr>
          <a:xfrm>
            <a:off x="9152606" y="183176"/>
            <a:ext cx="3039395" cy="1252880"/>
          </a:xfrm>
          <a:prstGeom prst="rect">
            <a:avLst/>
          </a:prstGeom>
        </p:spPr>
      </p:pic>
      <p:sp>
        <p:nvSpPr>
          <p:cNvPr id="201" name="TextBox 200"/>
          <p:cNvSpPr txBox="1"/>
          <p:nvPr/>
        </p:nvSpPr>
        <p:spPr>
          <a:xfrm>
            <a:off x="9715248" y="551058"/>
            <a:ext cx="2387620" cy="941386"/>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353" dirty="0">
                <a:solidFill>
                  <a:srgbClr val="FFFFFF"/>
                </a:solidFill>
                <a:latin typeface="Segoe UI"/>
              </a:rPr>
              <a:t>Windows Store backend</a:t>
            </a:r>
          </a:p>
        </p:txBody>
      </p:sp>
      <p:sp>
        <p:nvSpPr>
          <p:cNvPr id="5" name="Not Equal 4"/>
          <p:cNvSpPr>
            <a:spLocks noChangeAspect="1"/>
          </p:cNvSpPr>
          <p:nvPr/>
        </p:nvSpPr>
        <p:spPr bwMode="auto">
          <a:xfrm>
            <a:off x="9441987" y="4688949"/>
            <a:ext cx="318044" cy="286856"/>
          </a:xfrm>
          <a:prstGeom prst="mathNotEqual">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2" name="Not Equal 71"/>
          <p:cNvSpPr>
            <a:spLocks noChangeAspect="1"/>
          </p:cNvSpPr>
          <p:nvPr/>
        </p:nvSpPr>
        <p:spPr bwMode="auto">
          <a:xfrm>
            <a:off x="10489465" y="4192668"/>
            <a:ext cx="318044" cy="286856"/>
          </a:xfrm>
          <a:prstGeom prst="mathNotEqual">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3" name="Not Equal 72"/>
          <p:cNvSpPr>
            <a:spLocks noChangeAspect="1"/>
          </p:cNvSpPr>
          <p:nvPr/>
        </p:nvSpPr>
        <p:spPr bwMode="auto">
          <a:xfrm>
            <a:off x="9975836" y="4197222"/>
            <a:ext cx="318044" cy="286856"/>
          </a:xfrm>
          <a:prstGeom prst="mathNotEqual">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0160487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500"/>
                                        <p:tgtEl>
                                          <p:spTgt spid="100"/>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177"/>
                                        </p:tgtEl>
                                        <p:attrNameLst>
                                          <p:attrName>style.visibility</p:attrName>
                                        </p:attrNameLst>
                                      </p:cBhvr>
                                      <p:to>
                                        <p:strVal val="visible"/>
                                      </p:to>
                                    </p:set>
                                    <p:animEffect transition="in" filter="fade">
                                      <p:cBhvr>
                                        <p:cTn id="10" dur="500"/>
                                        <p:tgtEl>
                                          <p:spTgt spid="17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5"/>
                                        </p:tgtEl>
                                        <p:attrNameLst>
                                          <p:attrName>style.visibility</p:attrName>
                                        </p:attrNameLst>
                                      </p:cBhvr>
                                      <p:to>
                                        <p:strVal val="visible"/>
                                      </p:to>
                                    </p:set>
                                    <p:animEffect transition="in" filter="fade">
                                      <p:cBhvr>
                                        <p:cTn id="15" dur="500"/>
                                        <p:tgtEl>
                                          <p:spTgt spid="15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0"/>
                                        </p:tgtEl>
                                        <p:attrNameLst>
                                          <p:attrName>style.visibility</p:attrName>
                                        </p:attrNameLst>
                                      </p:cBhvr>
                                      <p:to>
                                        <p:strVal val="visible"/>
                                      </p:to>
                                    </p:set>
                                    <p:animEffect transition="in" filter="fade">
                                      <p:cBhvr>
                                        <p:cTn id="18" dur="500"/>
                                        <p:tgtEl>
                                          <p:spTgt spid="1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9"/>
                                        </p:tgtEl>
                                        <p:attrNameLst>
                                          <p:attrName>style.visibility</p:attrName>
                                        </p:attrNameLst>
                                      </p:cBhvr>
                                      <p:to>
                                        <p:strVal val="visible"/>
                                      </p:to>
                                    </p:set>
                                    <p:animEffect transition="in" filter="fade">
                                      <p:cBhvr>
                                        <p:cTn id="21" dur="500"/>
                                        <p:tgtEl>
                                          <p:spTgt spid="11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3"/>
                                        </p:tgtEl>
                                        <p:attrNameLst>
                                          <p:attrName>style.visibility</p:attrName>
                                        </p:attrNameLst>
                                      </p:cBhvr>
                                      <p:to>
                                        <p:strVal val="visible"/>
                                      </p:to>
                                    </p:set>
                                    <p:animEffect transition="in" filter="fade">
                                      <p:cBhvr>
                                        <p:cTn id="24" dur="500"/>
                                        <p:tgtEl>
                                          <p:spTgt spid="1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4"/>
                                        </p:tgtEl>
                                        <p:attrNameLst>
                                          <p:attrName>style.visibility</p:attrName>
                                        </p:attrNameLst>
                                      </p:cBhvr>
                                      <p:to>
                                        <p:strVal val="visible"/>
                                      </p:to>
                                    </p:set>
                                    <p:animEffect transition="in" filter="fade">
                                      <p:cBhvr>
                                        <p:cTn id="27" dur="500"/>
                                        <p:tgtEl>
                                          <p:spTgt spid="1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08"/>
                                        </p:tgtEl>
                                        <p:attrNameLst>
                                          <p:attrName>style.visibility</p:attrName>
                                        </p:attrNameLst>
                                      </p:cBhvr>
                                      <p:to>
                                        <p:strVal val="visible"/>
                                      </p:to>
                                    </p:set>
                                    <p:animEffect transition="in" filter="fade">
                                      <p:cBhvr>
                                        <p:cTn id="30" dur="500"/>
                                        <p:tgtEl>
                                          <p:spTgt spid="10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7"/>
                                        </p:tgtEl>
                                        <p:attrNameLst>
                                          <p:attrName>style.visibility</p:attrName>
                                        </p:attrNameLst>
                                      </p:cBhvr>
                                      <p:to>
                                        <p:strVal val="visible"/>
                                      </p:to>
                                    </p:set>
                                    <p:animEffect transition="in" filter="fade">
                                      <p:cBhvr>
                                        <p:cTn id="33" dur="500"/>
                                        <p:tgtEl>
                                          <p:spTgt spid="10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06"/>
                                        </p:tgtEl>
                                        <p:attrNameLst>
                                          <p:attrName>style.visibility</p:attrName>
                                        </p:attrNameLst>
                                      </p:cBhvr>
                                      <p:to>
                                        <p:strVal val="visible"/>
                                      </p:to>
                                    </p:set>
                                    <p:animEffect transition="in" filter="fade">
                                      <p:cBhvr>
                                        <p:cTn id="36" dur="500"/>
                                        <p:tgtEl>
                                          <p:spTgt spid="10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67"/>
                                        </p:tgtEl>
                                        <p:attrNameLst>
                                          <p:attrName>style.visibility</p:attrName>
                                        </p:attrNameLst>
                                      </p:cBhvr>
                                      <p:to>
                                        <p:strVal val="visible"/>
                                      </p:to>
                                    </p:set>
                                    <p:animEffect transition="in" filter="fade">
                                      <p:cBhvr>
                                        <p:cTn id="41" dur="500"/>
                                        <p:tgtEl>
                                          <p:spTgt spid="16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8"/>
                                        </p:tgtEl>
                                        <p:attrNameLst>
                                          <p:attrName>style.visibility</p:attrName>
                                        </p:attrNameLst>
                                      </p:cBhvr>
                                      <p:to>
                                        <p:strVal val="visible"/>
                                      </p:to>
                                    </p:set>
                                    <p:animEffect transition="in" filter="fade">
                                      <p:cBhvr>
                                        <p:cTn id="44" dur="500"/>
                                        <p:tgtEl>
                                          <p:spTgt spid="168"/>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path" presetSubtype="0" accel="50000" decel="50000" fill="hold" nodeType="clickEffect">
                                  <p:stCondLst>
                                    <p:cond delay="0"/>
                                  </p:stCondLst>
                                  <p:childTnLst>
                                    <p:animMotion origin="layout" path="M -3.66097E-6 1.8384E-6 L 0.30802 -0.00273 " pathEditMode="relative" rAng="0" ptsTypes="AA">
                                      <p:cBhvr>
                                        <p:cTn id="48" dur="2000" fill="hold"/>
                                        <p:tgtEl>
                                          <p:spTgt spid="131"/>
                                        </p:tgtEl>
                                        <p:attrNameLst>
                                          <p:attrName>ppt_x</p:attrName>
                                          <p:attrName>ppt_y</p:attrName>
                                        </p:attrNameLst>
                                      </p:cBhvr>
                                      <p:rCtr x="15394" y="-136"/>
                                    </p:animMotion>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169"/>
                                        </p:tgtEl>
                                        <p:attrNameLst>
                                          <p:attrName>style.visibility</p:attrName>
                                        </p:attrNameLst>
                                      </p:cBhvr>
                                      <p:to>
                                        <p:strVal val="visible"/>
                                      </p:to>
                                    </p:set>
                                    <p:animEffect transition="in" filter="fade">
                                      <p:cBhvr>
                                        <p:cTn id="52" dur="500"/>
                                        <p:tgtEl>
                                          <p:spTgt spid="16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39"/>
                                        </p:tgtEl>
                                        <p:attrNameLst>
                                          <p:attrName>style.visibility</p:attrName>
                                        </p:attrNameLst>
                                      </p:cBhvr>
                                      <p:to>
                                        <p:strVal val="visible"/>
                                      </p:to>
                                    </p:set>
                                    <p:animEffect transition="in" filter="fade">
                                      <p:cBhvr>
                                        <p:cTn id="55" dur="500"/>
                                        <p:tgtEl>
                                          <p:spTgt spid="13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40"/>
                                        </p:tgtEl>
                                        <p:attrNameLst>
                                          <p:attrName>style.visibility</p:attrName>
                                        </p:attrNameLst>
                                      </p:cBhvr>
                                      <p:to>
                                        <p:strVal val="visible"/>
                                      </p:to>
                                    </p:set>
                                    <p:animEffect transition="in" filter="fade">
                                      <p:cBhvr>
                                        <p:cTn id="58" dur="500"/>
                                        <p:tgtEl>
                                          <p:spTgt spid="140"/>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7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7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76"/>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42" presetClass="path" presetSubtype="0" accel="50000" decel="50000" fill="hold" nodeType="clickEffect">
                                  <p:stCondLst>
                                    <p:cond delay="0"/>
                                  </p:stCondLst>
                                  <p:childTnLst>
                                    <p:animMotion origin="layout" path="M -0.00127 3.39991E-6 L 0.60914 -0.00545 " pathEditMode="relative" rAng="0" ptsTypes="AA">
                                      <p:cBhvr>
                                        <p:cTn id="76" dur="2000" fill="hold"/>
                                        <p:tgtEl>
                                          <p:spTgt spid="165"/>
                                        </p:tgtEl>
                                        <p:attrNameLst>
                                          <p:attrName>ppt_x</p:attrName>
                                          <p:attrName>ppt_y</p:attrName>
                                        </p:attrNameLst>
                                      </p:cBhvr>
                                      <p:rCtr x="30521" y="-272"/>
                                    </p:animMotion>
                                  </p:childTnLst>
                                </p:cTn>
                              </p:par>
                            </p:childTnLst>
                          </p:cTn>
                        </p:par>
                        <p:par>
                          <p:cTn id="77" fill="hold">
                            <p:stCondLst>
                              <p:cond delay="2000"/>
                            </p:stCondLst>
                            <p:childTnLst>
                              <p:par>
                                <p:cTn id="78" presetID="10" presetClass="entr" presetSubtype="0" fill="hold" grpId="0" nodeType="afterEffect">
                                  <p:stCondLst>
                                    <p:cond delay="0"/>
                                  </p:stCondLst>
                                  <p:childTnLst>
                                    <p:set>
                                      <p:cBhvr>
                                        <p:cTn id="79" dur="1" fill="hold">
                                          <p:stCondLst>
                                            <p:cond delay="0"/>
                                          </p:stCondLst>
                                        </p:cTn>
                                        <p:tgtEl>
                                          <p:spTgt spid="170"/>
                                        </p:tgtEl>
                                        <p:attrNameLst>
                                          <p:attrName>style.visibility</p:attrName>
                                        </p:attrNameLst>
                                      </p:cBhvr>
                                      <p:to>
                                        <p:strVal val="visible"/>
                                      </p:to>
                                    </p:set>
                                    <p:animEffect transition="in" filter="fade">
                                      <p:cBhvr>
                                        <p:cTn id="80" dur="500"/>
                                        <p:tgtEl>
                                          <p:spTgt spid="170"/>
                                        </p:tgtEl>
                                      </p:cBhvr>
                                    </p:animEffect>
                                  </p:childTnLst>
                                </p:cTn>
                              </p:par>
                            </p:childTnLst>
                          </p:cTn>
                        </p:par>
                        <p:par>
                          <p:cTn id="81" fill="hold">
                            <p:stCondLst>
                              <p:cond delay="2500"/>
                            </p:stCondLst>
                            <p:childTnLst>
                              <p:par>
                                <p:cTn id="82" presetID="10" presetClass="entr" presetSubtype="0" fill="hold" grpId="0" nodeType="afterEffect">
                                  <p:stCondLst>
                                    <p:cond delay="0"/>
                                  </p:stCondLst>
                                  <p:childTnLst>
                                    <p:set>
                                      <p:cBhvr>
                                        <p:cTn id="83" dur="1" fill="hold">
                                          <p:stCondLst>
                                            <p:cond delay="0"/>
                                          </p:stCondLst>
                                        </p:cTn>
                                        <p:tgtEl>
                                          <p:spTgt spid="177"/>
                                        </p:tgtEl>
                                        <p:attrNameLst>
                                          <p:attrName>style.visibility</p:attrName>
                                        </p:attrNameLst>
                                      </p:cBhvr>
                                      <p:to>
                                        <p:strVal val="visible"/>
                                      </p:to>
                                    </p:set>
                                    <p:animEffect transition="in" filter="fade">
                                      <p:cBhvr>
                                        <p:cTn id="84" dur="500"/>
                                        <p:tgtEl>
                                          <p:spTgt spid="177"/>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187"/>
                                        </p:tgtEl>
                                        <p:attrNameLst>
                                          <p:attrName>style.visibility</p:attrName>
                                        </p:attrNameLst>
                                      </p:cBhvr>
                                      <p:to>
                                        <p:strVal val="visible"/>
                                      </p:to>
                                    </p:set>
                                    <p:animEffect transition="in" filter="fade">
                                      <p:cBhvr>
                                        <p:cTn id="89" dur="500"/>
                                        <p:tgtEl>
                                          <p:spTgt spid="187"/>
                                        </p:tgtEl>
                                      </p:cBhvr>
                                    </p:animEffect>
                                  </p:childTnLst>
                                </p:cTn>
                              </p:par>
                              <p:par>
                                <p:cTn id="90" presetID="1" presetClass="entr" presetSubtype="0" fill="hold" grpId="0" nodeType="withEffect">
                                  <p:stCondLst>
                                    <p:cond delay="0"/>
                                  </p:stCondLst>
                                  <p:childTnLst>
                                    <p:set>
                                      <p:cBhvr>
                                        <p:cTn id="91" dur="1" fill="hold">
                                          <p:stCondLst>
                                            <p:cond delay="0"/>
                                          </p:stCondLst>
                                        </p:cTn>
                                        <p:tgtEl>
                                          <p:spTgt spid="72"/>
                                        </p:tgtEl>
                                        <p:attrNameLst>
                                          <p:attrName>style.visibility</p:attrName>
                                        </p:attrNameLst>
                                      </p:cBhvr>
                                      <p:to>
                                        <p:strVal val="visible"/>
                                      </p:to>
                                    </p:set>
                                  </p:childTnLst>
                                </p:cTn>
                              </p:par>
                              <p:par>
                                <p:cTn id="92" presetID="1" presetClass="entr" presetSubtype="0" fill="hold" grpId="0" nodeType="withEffect">
                                  <p:stCondLst>
                                    <p:cond delay="0"/>
                                  </p:stCondLst>
                                  <p:childTnLst>
                                    <p:set>
                                      <p:cBhvr>
                                        <p:cTn id="93" dur="1" fill="hold">
                                          <p:stCondLst>
                                            <p:cond delay="0"/>
                                          </p:stCondLst>
                                        </p:cTn>
                                        <p:tgtEl>
                                          <p:spTgt spid="5"/>
                                        </p:tgtEl>
                                        <p:attrNameLst>
                                          <p:attrName>style.visibility</p:attrName>
                                        </p:attrNameLst>
                                      </p:cBhvr>
                                      <p:to>
                                        <p:strVal val="visible"/>
                                      </p:to>
                                    </p:set>
                                  </p:childTnLst>
                                </p:cTn>
                              </p:par>
                              <p:par>
                                <p:cTn id="94" presetID="1" presetClass="entr" presetSubtype="0" fill="hold" grpId="0" nodeType="withEffect">
                                  <p:stCondLst>
                                    <p:cond delay="0"/>
                                  </p:stCondLst>
                                  <p:childTnLst>
                                    <p:set>
                                      <p:cBhvr>
                                        <p:cTn id="95" dur="1" fill="hold">
                                          <p:stCondLst>
                                            <p:cond delay="0"/>
                                          </p:stCondLst>
                                        </p:cTn>
                                        <p:tgtEl>
                                          <p:spTgt spid="73"/>
                                        </p:tgtEl>
                                        <p:attrNameLst>
                                          <p:attrName>style.visibility</p:attrName>
                                        </p:attrNameLst>
                                      </p:cBhvr>
                                      <p:to>
                                        <p:strVal val="visible"/>
                                      </p:to>
                                    </p:se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189"/>
                                        </p:tgtEl>
                                        <p:attrNameLst>
                                          <p:attrName>style.visibility</p:attrName>
                                        </p:attrNameLst>
                                      </p:cBhvr>
                                      <p:to>
                                        <p:strVal val="visible"/>
                                      </p:to>
                                    </p:set>
                                    <p:animEffect transition="in" filter="fade">
                                      <p:cBhvr>
                                        <p:cTn id="100" dur="500"/>
                                        <p:tgtEl>
                                          <p:spTgt spid="189"/>
                                        </p:tgtEl>
                                      </p:cBhvr>
                                    </p:animEffect>
                                  </p:childTnLst>
                                </p:cTn>
                              </p:par>
                              <p:par>
                                <p:cTn id="101" presetID="1" presetClass="entr" presetSubtype="0" fill="hold" grpId="0" nodeType="withEffect">
                                  <p:stCondLst>
                                    <p:cond delay="0"/>
                                  </p:stCondLst>
                                  <p:childTnLst>
                                    <p:set>
                                      <p:cBhvr>
                                        <p:cTn id="102" dur="1" fill="hold">
                                          <p:stCondLst>
                                            <p:cond delay="0"/>
                                          </p:stCondLst>
                                        </p:cTn>
                                        <p:tgtEl>
                                          <p:spTgt spid="190"/>
                                        </p:tgtEl>
                                        <p:attrNameLst>
                                          <p:attrName>style.visibility</p:attrName>
                                        </p:attrNameLst>
                                      </p:cBhvr>
                                      <p:to>
                                        <p:strVal val="visible"/>
                                      </p:to>
                                    </p:set>
                                  </p:childTnLst>
                                </p:cTn>
                              </p:par>
                              <p:par>
                                <p:cTn id="103" presetID="10" presetClass="entr" presetSubtype="0" fill="hold" grpId="0" nodeType="withEffect">
                                  <p:stCondLst>
                                    <p:cond delay="0"/>
                                  </p:stCondLst>
                                  <p:childTnLst>
                                    <p:set>
                                      <p:cBhvr>
                                        <p:cTn id="104" dur="1" fill="hold">
                                          <p:stCondLst>
                                            <p:cond delay="0"/>
                                          </p:stCondLst>
                                        </p:cTn>
                                        <p:tgtEl>
                                          <p:spTgt spid="192"/>
                                        </p:tgtEl>
                                        <p:attrNameLst>
                                          <p:attrName>style.visibility</p:attrName>
                                        </p:attrNameLst>
                                      </p:cBhvr>
                                      <p:to>
                                        <p:strVal val="visible"/>
                                      </p:to>
                                    </p:set>
                                    <p:animEffect transition="in" filter="fade">
                                      <p:cBhvr>
                                        <p:cTn id="105" dur="500"/>
                                        <p:tgtEl>
                                          <p:spTgt spid="192"/>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99"/>
                                        </p:tgtEl>
                                        <p:attrNameLst>
                                          <p:attrName>style.visibility</p:attrName>
                                        </p:attrNameLst>
                                      </p:cBhvr>
                                      <p:to>
                                        <p:strVal val="visible"/>
                                      </p:to>
                                    </p:set>
                                    <p:animEffect transition="in" filter="fade">
                                      <p:cBhvr>
                                        <p:cTn id="108" dur="500"/>
                                        <p:tgtEl>
                                          <p:spTgt spid="199"/>
                                        </p:tgtEl>
                                      </p:cBhvr>
                                    </p:animEffect>
                                  </p:childTnLst>
                                </p:cTn>
                              </p:par>
                              <p:par>
                                <p:cTn id="109" presetID="10" presetClass="entr" presetSubtype="0" fill="hold" nodeType="withEffect">
                                  <p:stCondLst>
                                    <p:cond delay="0"/>
                                  </p:stCondLst>
                                  <p:childTnLst>
                                    <p:set>
                                      <p:cBhvr>
                                        <p:cTn id="110" dur="1" fill="hold">
                                          <p:stCondLst>
                                            <p:cond delay="0"/>
                                          </p:stCondLst>
                                        </p:cTn>
                                        <p:tgtEl>
                                          <p:spTgt spid="200"/>
                                        </p:tgtEl>
                                        <p:attrNameLst>
                                          <p:attrName>style.visibility</p:attrName>
                                        </p:attrNameLst>
                                      </p:cBhvr>
                                      <p:to>
                                        <p:strVal val="visible"/>
                                      </p:to>
                                    </p:set>
                                    <p:animEffect transition="in" filter="fade">
                                      <p:cBhvr>
                                        <p:cTn id="111" dur="500"/>
                                        <p:tgtEl>
                                          <p:spTgt spid="200"/>
                                        </p:tgtEl>
                                      </p:cBhvr>
                                    </p:animEffect>
                                  </p:childTnLst>
                                </p:cTn>
                              </p:par>
                              <p:par>
                                <p:cTn id="112" presetID="1" presetClass="exit" presetSubtype="0" fill="hold" grpId="1" nodeType="withEffect">
                                  <p:stCondLst>
                                    <p:cond delay="0"/>
                                  </p:stCondLst>
                                  <p:childTnLst>
                                    <p:set>
                                      <p:cBhvr>
                                        <p:cTn id="113" dur="1" fill="hold">
                                          <p:stCondLst>
                                            <p:cond delay="0"/>
                                          </p:stCondLst>
                                        </p:cTn>
                                        <p:tgtEl>
                                          <p:spTgt spid="72"/>
                                        </p:tgtEl>
                                        <p:attrNameLst>
                                          <p:attrName>style.visibility</p:attrName>
                                        </p:attrNameLst>
                                      </p:cBhvr>
                                      <p:to>
                                        <p:strVal val="hidden"/>
                                      </p:to>
                                    </p:set>
                                  </p:childTnLst>
                                </p:cTn>
                              </p:par>
                              <p:par>
                                <p:cTn id="114" presetID="1" presetClass="exit" presetSubtype="0" fill="hold" grpId="1" nodeType="withEffect">
                                  <p:stCondLst>
                                    <p:cond delay="0"/>
                                  </p:stCondLst>
                                  <p:childTnLst>
                                    <p:set>
                                      <p:cBhvr>
                                        <p:cTn id="115" dur="1" fill="hold">
                                          <p:stCondLst>
                                            <p:cond delay="0"/>
                                          </p:stCondLst>
                                        </p:cTn>
                                        <p:tgtEl>
                                          <p:spTgt spid="5"/>
                                        </p:tgtEl>
                                        <p:attrNameLst>
                                          <p:attrName>style.visibility</p:attrName>
                                        </p:attrNameLst>
                                      </p:cBhvr>
                                      <p:to>
                                        <p:strVal val="hidden"/>
                                      </p:to>
                                    </p:set>
                                  </p:childTnLst>
                                </p:cTn>
                              </p:par>
                              <p:par>
                                <p:cTn id="116" presetID="1" presetClass="exit" presetSubtype="0" fill="hold" grpId="1" nodeType="withEffect">
                                  <p:stCondLst>
                                    <p:cond delay="0"/>
                                  </p:stCondLst>
                                  <p:childTnLst>
                                    <p:set>
                                      <p:cBhvr>
                                        <p:cTn id="117" dur="1" fill="hold">
                                          <p:stCondLst>
                                            <p:cond delay="0"/>
                                          </p:stCondLst>
                                        </p:cTn>
                                        <p:tgtEl>
                                          <p:spTgt spid="7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87" grpId="0" animBg="1"/>
      <p:bldP spid="100" grpId="0" animBg="1"/>
      <p:bldP spid="107" grpId="0" animBg="1"/>
      <p:bldP spid="108" grpId="0" animBg="1"/>
      <p:bldP spid="113" grpId="0" animBg="1"/>
      <p:bldP spid="114" grpId="0" animBg="1"/>
      <p:bldP spid="119" grpId="0" animBg="1"/>
      <p:bldP spid="120" grpId="0" animBg="1"/>
      <p:bldP spid="139" grpId="0" animBg="1"/>
      <p:bldP spid="140" grpId="0" animBg="1"/>
      <p:bldP spid="167" grpId="0" animBg="1"/>
      <p:bldP spid="168" grpId="0" animBg="1"/>
      <p:bldP spid="169" grpId="0"/>
      <p:bldP spid="170" grpId="0" animBg="1"/>
      <p:bldP spid="171" grpId="0" animBg="1"/>
      <p:bldP spid="172" grpId="0" animBg="1"/>
      <p:bldP spid="173" grpId="0" animBg="1"/>
      <p:bldP spid="174" grpId="0" animBg="1"/>
      <p:bldP spid="175" grpId="0" animBg="1"/>
      <p:bldP spid="176" grpId="0" animBg="1"/>
      <p:bldP spid="177" grpId="0" animBg="1"/>
      <p:bldP spid="177" grpId="1" animBg="1"/>
      <p:bldP spid="189" grpId="0" animBg="1"/>
      <p:bldP spid="190" grpId="0" animBg="1"/>
      <p:bldP spid="192" grpId="0" animBg="1"/>
      <p:bldP spid="199" grpId="0" animBg="1"/>
      <p:bldP spid="5" grpId="0" animBg="1"/>
      <p:bldP spid="5" grpId="1" animBg="1"/>
      <p:bldP spid="72" grpId="0" animBg="1"/>
      <p:bldP spid="72" grpId="1" animBg="1"/>
      <p:bldP spid="73" grpId="0" animBg="1"/>
      <p:bldP spid="7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5"/>
          </p:nvPr>
        </p:nvSpPr>
        <p:spPr/>
        <p:txBody>
          <a:bodyPr/>
          <a:lstStyle/>
          <a:p>
            <a:r>
              <a:rPr lang="en-US" dirty="0" smtClean="0">
                <a:gradFill>
                  <a:gsLst>
                    <a:gs pos="8491">
                      <a:schemeClr val="tx1">
                        <a:lumMod val="75000"/>
                        <a:lumOff val="25000"/>
                      </a:schemeClr>
                    </a:gs>
                    <a:gs pos="100000">
                      <a:schemeClr val="tx1">
                        <a:lumMod val="75000"/>
                        <a:lumOff val="25000"/>
                      </a:schemeClr>
                    </a:gs>
                  </a:gsLst>
                  <a:lin ang="5400000" scaled="0"/>
                </a:gradFill>
              </a:rPr>
              <a:t>Previous app package format </a:t>
            </a:r>
            <a:r>
              <a:rPr lang="en-US" dirty="0" err="1" smtClean="0">
                <a:gradFill>
                  <a:gsLst>
                    <a:gs pos="8491">
                      <a:schemeClr val="tx1">
                        <a:lumMod val="75000"/>
                        <a:lumOff val="25000"/>
                      </a:schemeClr>
                    </a:gs>
                    <a:gs pos="100000">
                      <a:schemeClr val="tx1">
                        <a:lumMod val="75000"/>
                        <a:lumOff val="25000"/>
                      </a:schemeClr>
                    </a:gs>
                  </a:gsLst>
                  <a:lin ang="5400000" scaled="0"/>
                </a:gradFill>
              </a:rPr>
              <a:t>compat</a:t>
            </a:r>
            <a:r>
              <a:rPr lang="en-US" dirty="0" smtClean="0">
                <a:gradFill>
                  <a:gsLst>
                    <a:gs pos="8491">
                      <a:schemeClr val="tx1">
                        <a:lumMod val="75000"/>
                        <a:lumOff val="25000"/>
                      </a:schemeClr>
                    </a:gs>
                    <a:gs pos="100000">
                      <a:schemeClr val="tx1">
                        <a:lumMod val="75000"/>
                        <a:lumOff val="25000"/>
                      </a:schemeClr>
                    </a:gs>
                  </a:gsLst>
                  <a:lin ang="5400000" scaled="0"/>
                </a:gradFill>
              </a:rPr>
              <a:t> preserved </a:t>
            </a:r>
            <a:endParaRPr lang="en-US" sz="2353" dirty="0">
              <a:solidFill>
                <a:srgbClr val="737373"/>
              </a:solidFill>
            </a:endParaRPr>
          </a:p>
          <a:p>
            <a:pPr lvl="1">
              <a:lnSpc>
                <a:spcPct val="90000"/>
              </a:lnSpc>
              <a:spcBef>
                <a:spcPct val="20000"/>
              </a:spcBef>
            </a:pPr>
            <a:endParaRPr lang="en-US" dirty="0">
              <a:solidFill>
                <a:srgbClr val="737373"/>
              </a:solidFill>
            </a:endParaRPr>
          </a:p>
          <a:p>
            <a:r>
              <a:rPr lang="en-US" dirty="0" smtClean="0">
                <a:gradFill>
                  <a:gsLst>
                    <a:gs pos="8491">
                      <a:schemeClr val="tx1">
                        <a:lumMod val="75000"/>
                        <a:lumOff val="25000"/>
                      </a:schemeClr>
                    </a:gs>
                    <a:gs pos="100000">
                      <a:schemeClr val="tx1">
                        <a:lumMod val="75000"/>
                        <a:lumOff val="25000"/>
                      </a:schemeClr>
                    </a:gs>
                  </a:gsLst>
                  <a:lin ang="5400000" scaled="0"/>
                </a:gradFill>
              </a:rPr>
              <a:t>Appx continues to be path forward</a:t>
            </a:r>
            <a:endParaRPr lang="en-US" dirty="0">
              <a:solidFill>
                <a:srgbClr val="737373"/>
              </a:solidFill>
            </a:endParaRPr>
          </a:p>
        </p:txBody>
      </p:sp>
      <p:sp>
        <p:nvSpPr>
          <p:cNvPr id="7" name="Title 6"/>
          <p:cNvSpPr>
            <a:spLocks noGrp="1"/>
          </p:cNvSpPr>
          <p:nvPr>
            <p:ph type="title"/>
          </p:nvPr>
        </p:nvSpPr>
        <p:spPr/>
        <p:txBody>
          <a:bodyPr/>
          <a:lstStyle/>
          <a:p>
            <a:r>
              <a:rPr lang="en-US" dirty="0" smtClean="0"/>
              <a:t>Continued support</a:t>
            </a:r>
            <a:endParaRPr lang="en-US" dirty="0"/>
          </a:p>
        </p:txBody>
      </p:sp>
      <p:pic>
        <p:nvPicPr>
          <p:cNvPr id="8" name="Picture Placeholder 7"/>
          <p:cNvPicPr>
            <a:picLocks noGrp="1" noChangeAspect="1"/>
          </p:cNvPicPr>
          <p:nvPr>
            <p:ph type="pic" sz="quarter" idx="16"/>
          </p:nvPr>
        </p:nvPicPr>
        <p:blipFill>
          <a:blip r:embed="rId2"/>
          <a:srcRect t="11431" b="11431"/>
          <a:stretch>
            <a:fillRect/>
          </a:stretch>
        </p:blipFill>
        <p:spPr>
          <a:xfrm>
            <a:off x="568047" y="1506170"/>
            <a:ext cx="3854627" cy="3845662"/>
          </a:xfrm>
          <a:prstGeom prst="rect">
            <a:avLst/>
          </a:prstGeom>
        </p:spPr>
      </p:pic>
    </p:spTree>
    <p:extLst>
      <p:ext uri="{BB962C8B-B14F-4D97-AF65-F5344CB8AC3E}">
        <p14:creationId xmlns:p14="http://schemas.microsoft.com/office/powerpoint/2010/main" val="252870257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File single instancing</a:t>
            </a:r>
          </a:p>
        </p:txBody>
      </p:sp>
    </p:spTree>
    <p:extLst>
      <p:ext uri="{BB962C8B-B14F-4D97-AF65-F5344CB8AC3E}">
        <p14:creationId xmlns:p14="http://schemas.microsoft.com/office/powerpoint/2010/main" val="3072021823"/>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Monetize and Promote Your App with Ads (04-07-15)v2" id="{9AD119E6-12FC-4844-8E02-5BB2926D659C}" vid="{CF6A096C-B297-484C-AEA5-7F90D6139D81}"/>
    </a:ext>
  </a:extLst>
</a:theme>
</file>

<file path=ppt/theme/theme3.xml><?xml version="1.0" encoding="utf-8"?>
<a:theme xmlns:a="http://schemas.openxmlformats.org/drawingml/2006/main" name="2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Monetize and Promote Your App with Ads (04-07-15)v2" id="{9AD119E6-12FC-4844-8E02-5BB2926D659C}" vid="{CF6A096C-B297-484C-AEA5-7F90D6139D81}"/>
    </a:ext>
  </a:extLst>
</a:theme>
</file>

<file path=ppt/theme/theme4.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_v02.potx" id="{AE6B0D47-3488-4D7E-AEFE-4DBC34C239F2}" vid="{FE055DFB-2179-4F25-980C-29B98161779E}"/>
    </a:ext>
  </a:extLst>
</a:theme>
</file>

<file path=ppt/theme/theme5.xml><?xml version="1.0" encoding="utf-8"?>
<a:theme xmlns:a="http://schemas.openxmlformats.org/drawingml/2006/main" name="3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BAHILL - Windows App Deployment" id="{0DECA4FA-450E-4578-BFBB-1D3808873546}" vid="{4BFE0F7D-B8E8-4065-B5F1-C172B6C6217B}"/>
    </a:ext>
  </a:extLst>
</a:theme>
</file>

<file path=ppt/theme/theme7.xml><?xml version="1.0" encoding="utf-8"?>
<a:theme xmlns:a="http://schemas.openxmlformats.org/drawingml/2006/main" name="5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BAHILL - Windows App Deployment" id="{0DECA4FA-450E-4578-BFBB-1D3808873546}" vid="{4BFE0F7D-B8E8-4065-B5F1-C172B6C6217B}"/>
    </a:ext>
  </a:extLst>
</a:theme>
</file>

<file path=ppt/theme/theme8.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 2015 - BAHILL - Windows App Deployment" id="{0DECA4FA-450E-4578-BFBB-1D3808873546}" vid="{9B383CC5-9BC6-49B9-B9BE-5A9BF94B3CCE}"/>
    </a:ext>
  </a:extLst>
</a:theme>
</file>

<file path=ppt/theme/theme9.xml><?xml version="1.0" encoding="utf-8"?>
<a:theme xmlns:a="http://schemas.openxmlformats.org/drawingml/2006/main" name="Windows Platform - Blue Accent">
  <a:themeElements>
    <a:clrScheme name="Custom 1">
      <a:dk1>
        <a:srgbClr val="505050"/>
      </a:dk1>
      <a:lt1>
        <a:srgbClr val="FFFFFF"/>
      </a:lt1>
      <a:dk2>
        <a:srgbClr val="00BCF2"/>
      </a:dk2>
      <a:lt2>
        <a:srgbClr val="D2D2D2"/>
      </a:lt2>
      <a:accent1>
        <a:srgbClr val="00BCF2"/>
      </a:accent1>
      <a:accent2>
        <a:srgbClr val="FF8C00"/>
      </a:accent2>
      <a:accent3>
        <a:srgbClr val="68217A"/>
      </a:accent3>
      <a:accent4>
        <a:srgbClr val="00188F"/>
      </a:accent4>
      <a:accent5>
        <a:srgbClr val="009E49"/>
      </a:accent5>
      <a:accent6>
        <a:srgbClr val="008272"/>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in Plat template - 3 col.potx" id="{29A0BF32-2BEA-4BA1-B0E4-224B44F007CA}" vid="{A057A359-1803-4B2E-B5D7-DC8CEAE39266}"/>
    </a:ext>
  </a:extLst>
</a:theme>
</file>

<file path=docProps/app.xml><?xml version="1.0" encoding="utf-8"?>
<Properties xmlns="http://schemas.openxmlformats.org/officeDocument/2006/extended-properties" xmlns:vt="http://schemas.openxmlformats.org/officeDocument/2006/docPropsVTypes">
  <TotalTime>0</TotalTime>
  <Words>2736</Words>
  <Application>Microsoft Office PowerPoint</Application>
  <PresentationFormat>Widescreen</PresentationFormat>
  <Paragraphs>460</Paragraphs>
  <Slides>41</Slides>
  <Notes>24</Notes>
  <HiddenSlides>2</HiddenSlides>
  <MMClips>1</MMClips>
  <ScaleCrop>false</ScaleCrop>
  <HeadingPairs>
    <vt:vector size="6" baseType="variant">
      <vt:variant>
        <vt:lpstr>Fonts Used</vt:lpstr>
      </vt:variant>
      <vt:variant>
        <vt:i4>18</vt:i4>
      </vt:variant>
      <vt:variant>
        <vt:lpstr>Theme</vt:lpstr>
      </vt:variant>
      <vt:variant>
        <vt:i4>9</vt:i4>
      </vt:variant>
      <vt:variant>
        <vt:lpstr>Slide Titles</vt:lpstr>
      </vt:variant>
      <vt:variant>
        <vt:i4>41</vt:i4>
      </vt:variant>
    </vt:vector>
  </HeadingPairs>
  <TitlesOfParts>
    <vt:vector size="68" baseType="lpstr">
      <vt:lpstr>Microsoft JhengHei UI</vt:lpstr>
      <vt:lpstr>ＭＳ Ｐゴシック</vt:lpstr>
      <vt:lpstr>Arial</vt:lpstr>
      <vt:lpstr>Avenir LT Pro 45 Book</vt:lpstr>
      <vt:lpstr>Calibri</vt:lpstr>
      <vt:lpstr>Calibri Light</vt:lpstr>
      <vt:lpstr>Consolas</vt:lpstr>
      <vt:lpstr>Lucida Grande</vt:lpstr>
      <vt:lpstr>Segoe Pro Light</vt:lpstr>
      <vt:lpstr>Segoe UI</vt:lpstr>
      <vt:lpstr>Segoe UI Black</vt:lpstr>
      <vt:lpstr>Segoe UI Bold</vt:lpstr>
      <vt:lpstr>Segoe UI Light</vt:lpstr>
      <vt:lpstr>Segoe UI Mono</vt:lpstr>
      <vt:lpstr>Segoe UI Semibold</vt:lpstr>
      <vt:lpstr>Segoe UI Semilight</vt:lpstr>
      <vt:lpstr>Segoe UI Symbol</vt:lpstr>
      <vt:lpstr>Wingdings</vt:lpstr>
      <vt:lpstr>Office Theme</vt:lpstr>
      <vt:lpstr>1_5-30629_Build_Template_WHITE</vt:lpstr>
      <vt:lpstr>2_5-30629_Build_Template_WHITE</vt:lpstr>
      <vt:lpstr>5-30629_Build_Template_WHITE</vt:lpstr>
      <vt:lpstr>3_5-30629_Build_Template_WHITE</vt:lpstr>
      <vt:lpstr>4_5-30629_Build_Template_WHITE</vt:lpstr>
      <vt:lpstr>5_5-30629_Build_Template_WHITE</vt:lpstr>
      <vt:lpstr>1_5-30629_Build_Template_DARK BLUE</vt:lpstr>
      <vt:lpstr>Windows Platform - Blue Accent</vt:lpstr>
      <vt:lpstr>PowerPoint Presentation</vt:lpstr>
      <vt:lpstr>PowerPoint Presentation</vt:lpstr>
      <vt:lpstr>App packaging</vt:lpstr>
      <vt:lpstr>Universal Windows apps are still appx packages…</vt:lpstr>
      <vt:lpstr>PowerPoint Presentation</vt:lpstr>
      <vt:lpstr>Incremental updates</vt:lpstr>
      <vt:lpstr>PowerPoint Presentation</vt:lpstr>
      <vt:lpstr>Continued support</vt:lpstr>
      <vt:lpstr>File single instancing</vt:lpstr>
      <vt:lpstr>PowerPoint Presentation</vt:lpstr>
      <vt:lpstr>Partial resource downloads</vt:lpstr>
      <vt:lpstr>PowerPoint Presentation</vt:lpstr>
      <vt:lpstr>Storage Improvements</vt:lpstr>
      <vt:lpstr>More Windows apps with less built-in storage</vt:lpstr>
      <vt:lpstr>Storage Improvements</vt:lpstr>
      <vt:lpstr>In summary…</vt:lpstr>
      <vt:lpstr>Publishing</vt:lpstr>
      <vt:lpstr>One Store for one Windows</vt:lpstr>
      <vt:lpstr>One Dev Center</vt:lpstr>
      <vt:lpstr>One Store for all devices</vt:lpstr>
      <vt:lpstr>One submission</vt:lpstr>
      <vt:lpstr>Merging linked apps and IAP</vt:lpstr>
      <vt:lpstr>Merging details</vt:lpstr>
      <vt:lpstr>Keeping the best features</vt:lpstr>
      <vt:lpstr>One Store for one Windows</vt:lpstr>
      <vt:lpstr>Adjust how your app appears in Windows 10</vt:lpstr>
      <vt:lpstr>PowerPoint Presentation</vt:lpstr>
      <vt:lpstr>PowerPoint Presentation</vt:lpstr>
      <vt:lpstr>PowerPoint Presentation</vt:lpstr>
      <vt:lpstr>Simpler requirements</vt:lpstr>
      <vt:lpstr>PowerPoint Presentation</vt:lpstr>
      <vt:lpstr>PowerPoint Presentation</vt:lpstr>
      <vt:lpstr>Hardware preferences</vt:lpstr>
      <vt:lpstr>Hardware preferences</vt:lpstr>
      <vt:lpstr>Participating in Business Store</vt:lpstr>
      <vt:lpstr>Monetize &amp; Promote Your App with Ads</vt:lpstr>
      <vt:lpstr>Advertising delivers tremendous value for app developers</vt:lpstr>
      <vt:lpstr>Promote your app in 3 steps</vt:lpstr>
      <vt:lpstr>“Promote Your App” is better than ever!</vt:lpstr>
      <vt:lpstr>Windows ad mediation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2015-05-14T10:36:20Z</dcterms:created>
  <dcterms:modified xsi:type="dcterms:W3CDTF">2015-05-19T13:03:24Z</dcterms:modified>
</cp:coreProperties>
</file>

<file path=docProps/thumbnail.jpeg>
</file>